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13"/>
  </p:notesMasterIdLst>
  <p:sldIdLst>
    <p:sldId id="256" r:id="rId2"/>
    <p:sldId id="257" r:id="rId3"/>
    <p:sldId id="258" r:id="rId4"/>
    <p:sldId id="259" r:id="rId5"/>
    <p:sldId id="265" r:id="rId6"/>
    <p:sldId id="260" r:id="rId7"/>
    <p:sldId id="263" r:id="rId8"/>
    <p:sldId id="262" r:id="rId9"/>
    <p:sldId id="264" r:id="rId10"/>
    <p:sldId id="261" r:id="rId11"/>
    <p:sldId id="266" r:id="rId12"/>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660"/>
  </p:normalViewPr>
  <p:slideViewPr>
    <p:cSldViewPr snapToGrid="0">
      <p:cViewPr varScale="1">
        <p:scale>
          <a:sx n="104" d="100"/>
          <a:sy n="104" d="100"/>
        </p:scale>
        <p:origin x="21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eg>
</file>

<file path=ppt/media/image11.jpeg>
</file>

<file path=ppt/media/image12.jpeg>
</file>

<file path=ppt/media/image13.jpeg>
</file>

<file path=ppt/media/image14.jpeg>
</file>

<file path=ppt/media/image2.png>
</file>

<file path=ppt/media/image3.jpe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02C984-07BA-4C25-B119-68B40EB0A182}" type="datetimeFigureOut">
              <a:rPr lang="es-ES" smtClean="0"/>
              <a:t>09/05/2025</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6B8411-25EB-4053-990F-2E7D0B9D9A7B}" type="slidenum">
              <a:rPr lang="es-ES" smtClean="0"/>
              <a:t>‹Nº›</a:t>
            </a:fld>
            <a:endParaRPr lang="es-ES"/>
          </a:p>
        </p:txBody>
      </p:sp>
    </p:spTree>
    <p:extLst>
      <p:ext uri="{BB962C8B-B14F-4D97-AF65-F5344CB8AC3E}">
        <p14:creationId xmlns:p14="http://schemas.microsoft.com/office/powerpoint/2010/main" val="625229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926B8411-25EB-4053-990F-2E7D0B9D9A7B}" type="slidenum">
              <a:rPr lang="es-ES" smtClean="0"/>
              <a:t>1</a:t>
            </a:fld>
            <a:endParaRPr lang="es-ES"/>
          </a:p>
        </p:txBody>
      </p:sp>
    </p:spTree>
    <p:extLst>
      <p:ext uri="{BB962C8B-B14F-4D97-AF65-F5344CB8AC3E}">
        <p14:creationId xmlns:p14="http://schemas.microsoft.com/office/powerpoint/2010/main" val="10404283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926B8411-25EB-4053-990F-2E7D0B9D9A7B}" type="slidenum">
              <a:rPr lang="es-ES" smtClean="0"/>
              <a:t>5</a:t>
            </a:fld>
            <a:endParaRPr lang="es-ES"/>
          </a:p>
        </p:txBody>
      </p:sp>
    </p:spTree>
    <p:extLst>
      <p:ext uri="{BB962C8B-B14F-4D97-AF65-F5344CB8AC3E}">
        <p14:creationId xmlns:p14="http://schemas.microsoft.com/office/powerpoint/2010/main" val="1552591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926B8411-25EB-4053-990F-2E7D0B9D9A7B}" type="slidenum">
              <a:rPr lang="es-ES" smtClean="0"/>
              <a:t>10</a:t>
            </a:fld>
            <a:endParaRPr lang="es-ES"/>
          </a:p>
        </p:txBody>
      </p:sp>
    </p:spTree>
    <p:extLst>
      <p:ext uri="{BB962C8B-B14F-4D97-AF65-F5344CB8AC3E}">
        <p14:creationId xmlns:p14="http://schemas.microsoft.com/office/powerpoint/2010/main" val="3301353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21818-E75A-458F-AC5B-0E9A2C76B835}"/>
              </a:ext>
            </a:extLst>
          </p:cNvPr>
          <p:cNvSpPr>
            <a:spLocks noGrp="1"/>
          </p:cNvSpPr>
          <p:nvPr>
            <p:ph type="ctrTitle"/>
          </p:nvPr>
        </p:nvSpPr>
        <p:spPr>
          <a:xfrm>
            <a:off x="448056" y="448056"/>
            <a:ext cx="11292840" cy="3401568"/>
          </a:xfrm>
        </p:spPr>
        <p:txBody>
          <a:bodyPr anchor="b">
            <a:normAutofit/>
          </a:bodyPr>
          <a:lstStyle>
            <a:lvl1pPr algn="l">
              <a:defRPr sz="6400">
                <a:solidFill>
                  <a:schemeClr val="tx2"/>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6EE64DE-978B-4F95-BB3C-D027D8008748}"/>
              </a:ext>
            </a:extLst>
          </p:cNvPr>
          <p:cNvSpPr>
            <a:spLocks noGrp="1"/>
          </p:cNvSpPr>
          <p:nvPr>
            <p:ph type="subTitle" idx="1"/>
          </p:nvPr>
        </p:nvSpPr>
        <p:spPr>
          <a:xfrm>
            <a:off x="448056" y="4471416"/>
            <a:ext cx="11292840" cy="1481328"/>
          </a:xfrm>
        </p:spPr>
        <p:txBody>
          <a:bodyPr/>
          <a:lstStyle>
            <a:lvl1pPr marL="0" indent="0" algn="l">
              <a:lnSpc>
                <a:spcPct val="120000"/>
              </a:lnSpc>
              <a:buNone/>
              <a:defRPr sz="2400">
                <a:solidFill>
                  <a:schemeClr val="tx2">
                    <a:alpha val="5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8" name="Straight Connector 7">
            <a:extLst>
              <a:ext uri="{FF2B5EF4-FFF2-40B4-BE49-F238E27FC236}">
                <a16:creationId xmlns:a16="http://schemas.microsoft.com/office/drawing/2014/main" id="{C66CC717-08C5-4F3E-B8AA-BA93C8755982}"/>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Footer Placeholder 4">
            <a:extLst>
              <a:ext uri="{FF2B5EF4-FFF2-40B4-BE49-F238E27FC236}">
                <a16:creationId xmlns:a16="http://schemas.microsoft.com/office/drawing/2014/main" id="{896B5700-AA45-4E20-8BE5-27620411303F}"/>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10" name="Slide Number Placeholder 5">
            <a:extLst>
              <a:ext uri="{FF2B5EF4-FFF2-40B4-BE49-F238E27FC236}">
                <a16:creationId xmlns:a16="http://schemas.microsoft.com/office/drawing/2014/main" id="{7C5B7199-CC00-4D38-8B48-F8A539112985}"/>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‹Nº›</a:t>
            </a:fld>
            <a:endParaRPr lang="en-US" dirty="0"/>
          </a:p>
        </p:txBody>
      </p:sp>
      <p:sp>
        <p:nvSpPr>
          <p:cNvPr id="11" name="Date Placeholder 3">
            <a:extLst>
              <a:ext uri="{FF2B5EF4-FFF2-40B4-BE49-F238E27FC236}">
                <a16:creationId xmlns:a16="http://schemas.microsoft.com/office/drawing/2014/main" id="{16BC76EC-3453-4CE0-A71D-BD21940757B4}"/>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Friday, May 9, 2025</a:t>
            </a:fld>
            <a:endParaRPr lang="en-US" dirty="0"/>
          </a:p>
        </p:txBody>
      </p:sp>
    </p:spTree>
    <p:extLst>
      <p:ext uri="{BB962C8B-B14F-4D97-AF65-F5344CB8AC3E}">
        <p14:creationId xmlns:p14="http://schemas.microsoft.com/office/powerpoint/2010/main" val="39849569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733FC-38A1-463C-BF3D-0D99784E02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AFD076A-A004-4560-A43B-028624E20D17}"/>
              </a:ext>
            </a:extLst>
          </p:cNvPr>
          <p:cNvSpPr>
            <a:spLocks noGrp="1"/>
          </p:cNvSpPr>
          <p:nvPr>
            <p:ph type="body" orient="vert" idx="1"/>
          </p:nvPr>
        </p:nvSpPr>
        <p:spPr>
          <a:xfrm>
            <a:off x="448056" y="1956816"/>
            <a:ext cx="11301984" cy="3995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FCFBA60-9309-4F2A-9FA9-305C4AFBECAF}"/>
              </a:ext>
            </a:extLst>
          </p:cNvPr>
          <p:cNvSpPr>
            <a:spLocks noGrp="1"/>
          </p:cNvSpPr>
          <p:nvPr>
            <p:ph type="dt" sz="half" idx="10"/>
          </p:nvPr>
        </p:nvSpPr>
        <p:spPr>
          <a:xfrm>
            <a:off x="438912" y="6153912"/>
            <a:ext cx="3456432" cy="502920"/>
          </a:xfrm>
          <a:prstGeom prst="rect">
            <a:avLst/>
          </a:prstGeom>
        </p:spPr>
        <p:txBody>
          <a:bodyPr/>
          <a:lstStyle/>
          <a:p>
            <a:fld id="{53CF612A-4CB0-4F57-9A87-F049CECB184D}" type="datetime2">
              <a:rPr lang="en-US" smtClean="0"/>
              <a:t>Friday, May 9, 2025</a:t>
            </a:fld>
            <a:endParaRPr lang="en-US"/>
          </a:p>
        </p:txBody>
      </p:sp>
      <p:sp>
        <p:nvSpPr>
          <p:cNvPr id="5" name="Footer Placeholder 4">
            <a:extLst>
              <a:ext uri="{FF2B5EF4-FFF2-40B4-BE49-F238E27FC236}">
                <a16:creationId xmlns:a16="http://schemas.microsoft.com/office/drawing/2014/main" id="{491BF451-928F-4E55-8A76-111D0E21121F}"/>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B5EC161-BA80-4E93-AEB1-B61E38C098BB}"/>
              </a:ext>
            </a:extLst>
          </p:cNvPr>
          <p:cNvSpPr>
            <a:spLocks noGrp="1"/>
          </p:cNvSpPr>
          <p:nvPr>
            <p:ph type="sldNum" sz="quarter" idx="12"/>
          </p:nvPr>
        </p:nvSpPr>
        <p:spPr/>
        <p:txBody>
          <a:bodyPr/>
          <a:lstStyle/>
          <a:p>
            <a:fld id="{0D309695-DEC3-40DA-9DF5-330280C9D0E8}" type="slidenum">
              <a:rPr lang="en-US" smtClean="0"/>
              <a:t>‹Nº›</a:t>
            </a:fld>
            <a:endParaRPr lang="en-US"/>
          </a:p>
        </p:txBody>
      </p:sp>
    </p:spTree>
    <p:extLst>
      <p:ext uri="{BB962C8B-B14F-4D97-AF65-F5344CB8AC3E}">
        <p14:creationId xmlns:p14="http://schemas.microsoft.com/office/powerpoint/2010/main" val="1045058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44E3E-5EFE-4FCB-86A2-5E20CC6525EC}"/>
              </a:ext>
            </a:extLst>
          </p:cNvPr>
          <p:cNvSpPr>
            <a:spLocks noGrp="1"/>
          </p:cNvSpPr>
          <p:nvPr>
            <p:ph type="title" orient="vert"/>
          </p:nvPr>
        </p:nvSpPr>
        <p:spPr>
          <a:xfrm>
            <a:off x="10232136" y="448056"/>
            <a:ext cx="1581912" cy="550468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95005E-2E0C-4200-BF29-1135A35EE9B9}"/>
              </a:ext>
            </a:extLst>
          </p:cNvPr>
          <p:cNvSpPr>
            <a:spLocks noGrp="1"/>
          </p:cNvSpPr>
          <p:nvPr>
            <p:ph type="body" orient="vert" idx="1"/>
          </p:nvPr>
        </p:nvSpPr>
        <p:spPr>
          <a:xfrm>
            <a:off x="438912" y="438912"/>
            <a:ext cx="9436608" cy="55046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12BBBED-3B21-4271-BC0F-BBA258B59D48}"/>
              </a:ext>
            </a:extLst>
          </p:cNvPr>
          <p:cNvSpPr>
            <a:spLocks noGrp="1"/>
          </p:cNvSpPr>
          <p:nvPr>
            <p:ph type="dt" sz="half" idx="10"/>
          </p:nvPr>
        </p:nvSpPr>
        <p:spPr>
          <a:xfrm>
            <a:off x="438912" y="6153912"/>
            <a:ext cx="3456432" cy="502920"/>
          </a:xfrm>
          <a:prstGeom prst="rect">
            <a:avLst/>
          </a:prstGeom>
        </p:spPr>
        <p:txBody>
          <a:bodyPr/>
          <a:lstStyle/>
          <a:p>
            <a:fld id="{8F397F40-C8F7-4897-A6B8-241042F913A9}" type="datetime2">
              <a:rPr lang="en-US" smtClean="0"/>
              <a:t>Friday, May 9, 2025</a:t>
            </a:fld>
            <a:endParaRPr lang="en-US"/>
          </a:p>
        </p:txBody>
      </p:sp>
      <p:sp>
        <p:nvSpPr>
          <p:cNvPr id="5" name="Footer Placeholder 4">
            <a:extLst>
              <a:ext uri="{FF2B5EF4-FFF2-40B4-BE49-F238E27FC236}">
                <a16:creationId xmlns:a16="http://schemas.microsoft.com/office/drawing/2014/main" id="{2D89CED5-56F3-4943-8143-918F7A860CD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9C87180-7248-4741-8E3B-9AAFB414DD95}"/>
              </a:ext>
            </a:extLst>
          </p:cNvPr>
          <p:cNvSpPr>
            <a:spLocks noGrp="1"/>
          </p:cNvSpPr>
          <p:nvPr>
            <p:ph type="sldNum" sz="quarter" idx="12"/>
          </p:nvPr>
        </p:nvSpPr>
        <p:spPr/>
        <p:txBody>
          <a:bodyPr/>
          <a:lstStyle/>
          <a:p>
            <a:fld id="{0D309695-DEC3-40DA-9DF5-330280C9D0E8}" type="slidenum">
              <a:rPr lang="en-US" smtClean="0"/>
              <a:t>‹Nº›</a:t>
            </a:fld>
            <a:endParaRPr lang="en-US"/>
          </a:p>
        </p:txBody>
      </p:sp>
    </p:spTree>
    <p:extLst>
      <p:ext uri="{BB962C8B-B14F-4D97-AF65-F5344CB8AC3E}">
        <p14:creationId xmlns:p14="http://schemas.microsoft.com/office/powerpoint/2010/main" val="24645994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B7685-BDD9-488F-B082-33592E0F1364}"/>
              </a:ext>
            </a:extLst>
          </p:cNvPr>
          <p:cNvSpPr>
            <a:spLocks noGrp="1"/>
          </p:cNvSpPr>
          <p:nvPr>
            <p:ph type="title"/>
          </p:nvPr>
        </p:nvSpPr>
        <p:spPr/>
        <p:txBody>
          <a:bodyPr wrap="square"/>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CB5FF-7FB5-4B8A-BF1C-48765D40B4C0}"/>
              </a:ext>
            </a:extLst>
          </p:cNvPr>
          <p:cNvSpPr>
            <a:spLocks noGrp="1"/>
          </p:cNvSpPr>
          <p:nvPr>
            <p:ph idx="1"/>
          </p:nvPr>
        </p:nvSpPr>
        <p:spPr>
          <a:xfrm>
            <a:off x="448056" y="1735200"/>
            <a:ext cx="11293200" cy="3783013"/>
          </a:xfrm>
        </p:spPr>
        <p:txBody>
          <a:bodyPr wrap="square"/>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a:extLst>
              <a:ext uri="{FF2B5EF4-FFF2-40B4-BE49-F238E27FC236}">
                <a16:creationId xmlns:a16="http://schemas.microsoft.com/office/drawing/2014/main" id="{BDA03860-F8F0-4186-B5D0-72C935B2C2A9}"/>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8" name="Slide Number Placeholder 5">
            <a:extLst>
              <a:ext uri="{FF2B5EF4-FFF2-40B4-BE49-F238E27FC236}">
                <a16:creationId xmlns:a16="http://schemas.microsoft.com/office/drawing/2014/main" id="{60B9D802-9E36-42DA-B6CA-6C937CBE8A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‹Nº›</a:t>
            </a:fld>
            <a:endParaRPr lang="en-US" dirty="0"/>
          </a:p>
        </p:txBody>
      </p:sp>
      <p:sp>
        <p:nvSpPr>
          <p:cNvPr id="9" name="Date Placeholder 3">
            <a:extLst>
              <a:ext uri="{FF2B5EF4-FFF2-40B4-BE49-F238E27FC236}">
                <a16:creationId xmlns:a16="http://schemas.microsoft.com/office/drawing/2014/main" id="{C227B5A7-BF66-4C50-9DAD-A24070310B83}"/>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Friday, May 9, 2025</a:t>
            </a:fld>
            <a:endParaRPr lang="en-US" dirty="0"/>
          </a:p>
        </p:txBody>
      </p:sp>
    </p:spTree>
    <p:extLst>
      <p:ext uri="{BB962C8B-B14F-4D97-AF65-F5344CB8AC3E}">
        <p14:creationId xmlns:p14="http://schemas.microsoft.com/office/powerpoint/2010/main" val="11719815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2B8D-DB20-44D1-84BC-F76685913380}"/>
              </a:ext>
            </a:extLst>
          </p:cNvPr>
          <p:cNvSpPr>
            <a:spLocks noGrp="1"/>
          </p:cNvSpPr>
          <p:nvPr>
            <p:ph type="title"/>
          </p:nvPr>
        </p:nvSpPr>
        <p:spPr>
          <a:xfrm>
            <a:off x="448056" y="448056"/>
            <a:ext cx="11311128" cy="3401568"/>
          </a:xfrm>
        </p:spPr>
        <p:txBody>
          <a:bodyPr anchor="b">
            <a:normAutofit/>
          </a:bodyPr>
          <a:lstStyle>
            <a:lvl1pPr>
              <a:defRPr sz="6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594C298-618E-4642-8F2B-8DD253ED5C06}"/>
              </a:ext>
            </a:extLst>
          </p:cNvPr>
          <p:cNvSpPr>
            <a:spLocks noGrp="1"/>
          </p:cNvSpPr>
          <p:nvPr>
            <p:ph type="body" idx="1"/>
          </p:nvPr>
        </p:nvSpPr>
        <p:spPr>
          <a:xfrm>
            <a:off x="448056" y="4471416"/>
            <a:ext cx="11292840" cy="1481328"/>
          </a:xfrm>
        </p:spPr>
        <p:txBody>
          <a:bodyPr/>
          <a:lstStyle>
            <a:lvl1pPr marL="0" indent="0">
              <a:lnSpc>
                <a:spcPct val="120000"/>
              </a:lnSpc>
              <a:buNone/>
              <a:defRPr sz="2400">
                <a:solidFill>
                  <a:schemeClr val="tx2">
                    <a:alpha val="5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2B3ECD5-2EEA-457B-9C93-36F8AF368EC7}"/>
              </a:ext>
            </a:extLst>
          </p:cNvPr>
          <p:cNvSpPr>
            <a:spLocks noGrp="1"/>
          </p:cNvSpPr>
          <p:nvPr>
            <p:ph type="dt" sz="half" idx="10"/>
          </p:nvPr>
        </p:nvSpPr>
        <p:spPr>
          <a:xfrm>
            <a:off x="438912" y="6153912"/>
            <a:ext cx="3456432" cy="502920"/>
          </a:xfrm>
          <a:prstGeom prst="rect">
            <a:avLst/>
          </a:prstGeom>
        </p:spPr>
        <p:txBody>
          <a:bodyPr/>
          <a:lstStyle/>
          <a:p>
            <a:fld id="{10EDCA73-0A86-4195-A787-75037827079D}" type="datetime2">
              <a:rPr lang="en-US" smtClean="0"/>
              <a:t>Friday, May 9, 2025</a:t>
            </a:fld>
            <a:endParaRPr lang="en-US"/>
          </a:p>
        </p:txBody>
      </p:sp>
      <p:sp>
        <p:nvSpPr>
          <p:cNvPr id="5" name="Footer Placeholder 4">
            <a:extLst>
              <a:ext uri="{FF2B5EF4-FFF2-40B4-BE49-F238E27FC236}">
                <a16:creationId xmlns:a16="http://schemas.microsoft.com/office/drawing/2014/main" id="{D79A15D4-F172-4025-9290-C8F5D419720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3926CD73-9984-4E1D-BD74-37115C1F4C57}"/>
              </a:ext>
            </a:extLst>
          </p:cNvPr>
          <p:cNvSpPr>
            <a:spLocks noGrp="1"/>
          </p:cNvSpPr>
          <p:nvPr>
            <p:ph type="sldNum" sz="quarter" idx="12"/>
          </p:nvPr>
        </p:nvSpPr>
        <p:spPr/>
        <p:txBody>
          <a:bodyPr rIns="219456"/>
          <a:lstStyle/>
          <a:p>
            <a:fld id="{0D309695-DEC3-40DA-9DF5-330280C9D0E8}" type="slidenum">
              <a:rPr lang="en-US" smtClean="0"/>
              <a:t>‹Nº›</a:t>
            </a:fld>
            <a:endParaRPr lang="en-US"/>
          </a:p>
        </p:txBody>
      </p:sp>
      <p:cxnSp>
        <p:nvCxnSpPr>
          <p:cNvPr id="8" name="Straight Connector 7">
            <a:extLst>
              <a:ext uri="{FF2B5EF4-FFF2-40B4-BE49-F238E27FC236}">
                <a16:creationId xmlns:a16="http://schemas.microsoft.com/office/drawing/2014/main" id="{E99FAD47-5E44-4EE5-A422-A77593F8F3A3}"/>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7648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74E41-AB27-418C-AA9E-8F863DDE362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8B9E10A-E18D-4122-A71B-0A22F695E076}"/>
              </a:ext>
            </a:extLst>
          </p:cNvPr>
          <p:cNvSpPr>
            <a:spLocks noGrp="1"/>
          </p:cNvSpPr>
          <p:nvPr>
            <p:ph sz="half" idx="1"/>
          </p:nvPr>
        </p:nvSpPr>
        <p:spPr>
          <a:xfrm>
            <a:off x="448056" y="1735200"/>
            <a:ext cx="5431536" cy="4214750"/>
          </a:xfrm>
        </p:spPr>
        <p:txBody>
          <a:bodyPr/>
          <a:lstStyle>
            <a:lvl1pPr marL="450000">
              <a:defRPr/>
            </a:lvl1pPr>
            <a:lvl2pPr marL="900000">
              <a:defRPr/>
            </a:lvl2pPr>
            <a:lvl3pPr marL="1350000">
              <a:defRPr/>
            </a:lvl3pPr>
            <a:lvl4pPr marL="1800000">
              <a:defRPr/>
            </a:lvl4pPr>
            <a:lvl5pPr marL="225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90CB980D-2720-431B-88C8-4D837023BBFF}"/>
              </a:ext>
            </a:extLst>
          </p:cNvPr>
          <p:cNvSpPr>
            <a:spLocks noGrp="1"/>
          </p:cNvSpPr>
          <p:nvPr>
            <p:ph sz="half" idx="2"/>
          </p:nvPr>
        </p:nvSpPr>
        <p:spPr>
          <a:xfrm>
            <a:off x="6309360" y="1735200"/>
            <a:ext cx="5431536" cy="4214750"/>
          </a:xfrm>
        </p:spPr>
        <p:txBody>
          <a:bodyPr/>
          <a:lstStyle>
            <a:lvl2pPr marL="900000">
              <a:defRPr/>
            </a:lvl2pPr>
            <a:lvl3pPr marL="1350000">
              <a:defRPr/>
            </a:lvl3pPr>
            <a:lvl4pPr marL="1800000">
              <a:defRPr/>
            </a:lvl4pPr>
            <a:lvl5pPr marL="243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E8EB211-F6F7-4C53-B25F-F1EBF7A8BF4E}"/>
              </a:ext>
            </a:extLst>
          </p:cNvPr>
          <p:cNvSpPr>
            <a:spLocks noGrp="1"/>
          </p:cNvSpPr>
          <p:nvPr>
            <p:ph type="dt" sz="half" idx="10"/>
          </p:nvPr>
        </p:nvSpPr>
        <p:spPr>
          <a:xfrm>
            <a:off x="438912" y="6153912"/>
            <a:ext cx="3456432" cy="502920"/>
          </a:xfrm>
          <a:prstGeom prst="rect">
            <a:avLst/>
          </a:prstGeom>
        </p:spPr>
        <p:txBody>
          <a:bodyPr/>
          <a:lstStyle/>
          <a:p>
            <a:fld id="{83C75374-B296-498E-A935-80631EA9020D}" type="datetime2">
              <a:rPr lang="en-US" smtClean="0"/>
              <a:t>Friday, May 9, 2025</a:t>
            </a:fld>
            <a:endParaRPr lang="en-US"/>
          </a:p>
        </p:txBody>
      </p:sp>
      <p:sp>
        <p:nvSpPr>
          <p:cNvPr id="6" name="Footer Placeholder 5">
            <a:extLst>
              <a:ext uri="{FF2B5EF4-FFF2-40B4-BE49-F238E27FC236}">
                <a16:creationId xmlns:a16="http://schemas.microsoft.com/office/drawing/2014/main" id="{D0AA830D-482E-415E-B855-D561B94BDC2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2D7FB2AC-9F49-4D35-8C5E-ECECC6B13134}"/>
              </a:ext>
            </a:extLst>
          </p:cNvPr>
          <p:cNvSpPr>
            <a:spLocks noGrp="1"/>
          </p:cNvSpPr>
          <p:nvPr>
            <p:ph type="sldNum" sz="quarter" idx="12"/>
          </p:nvPr>
        </p:nvSpPr>
        <p:spPr/>
        <p:txBody>
          <a:bodyPr rIns="219456"/>
          <a:lstStyle/>
          <a:p>
            <a:fld id="{0D309695-DEC3-40DA-9DF5-330280C9D0E8}" type="slidenum">
              <a:rPr lang="en-US" smtClean="0"/>
              <a:t>‹Nº›</a:t>
            </a:fld>
            <a:endParaRPr lang="en-US"/>
          </a:p>
        </p:txBody>
      </p:sp>
    </p:spTree>
    <p:extLst>
      <p:ext uri="{BB962C8B-B14F-4D97-AF65-F5344CB8AC3E}">
        <p14:creationId xmlns:p14="http://schemas.microsoft.com/office/powerpoint/2010/main" val="2548270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25D59-DC0A-4295-8714-902B54B983AF}"/>
              </a:ext>
            </a:extLst>
          </p:cNvPr>
          <p:cNvSpPr>
            <a:spLocks noGrp="1"/>
          </p:cNvSpPr>
          <p:nvPr>
            <p:ph type="title"/>
          </p:nvPr>
        </p:nvSpPr>
        <p:spPr>
          <a:xfrm>
            <a:off x="448056" y="388800"/>
            <a:ext cx="11311128" cy="114120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67A33E2-E7AE-4E37-9DF1-69697E45D2A7}"/>
              </a:ext>
            </a:extLst>
          </p:cNvPr>
          <p:cNvSpPr>
            <a:spLocks noGrp="1"/>
          </p:cNvSpPr>
          <p:nvPr>
            <p:ph type="body" idx="1"/>
          </p:nvPr>
        </p:nvSpPr>
        <p:spPr>
          <a:xfrm>
            <a:off x="448056"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2E79D5-E651-4B82-AFAA-DE6E16AC3EB8}"/>
              </a:ext>
            </a:extLst>
          </p:cNvPr>
          <p:cNvSpPr>
            <a:spLocks noGrp="1"/>
          </p:cNvSpPr>
          <p:nvPr>
            <p:ph sz="half" idx="2"/>
          </p:nvPr>
        </p:nvSpPr>
        <p:spPr>
          <a:xfrm>
            <a:off x="448056"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1A91196-F771-42C3-A726-A4ECF561FFF3}"/>
              </a:ext>
            </a:extLst>
          </p:cNvPr>
          <p:cNvSpPr>
            <a:spLocks noGrp="1"/>
          </p:cNvSpPr>
          <p:nvPr>
            <p:ph type="body" sz="quarter" idx="3"/>
          </p:nvPr>
        </p:nvSpPr>
        <p:spPr>
          <a:xfrm>
            <a:off x="6309360"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76BA18-D373-4B5F-B812-5D5E4C2378E7}"/>
              </a:ext>
            </a:extLst>
          </p:cNvPr>
          <p:cNvSpPr>
            <a:spLocks noGrp="1"/>
          </p:cNvSpPr>
          <p:nvPr>
            <p:ph sz="quarter" idx="4"/>
          </p:nvPr>
        </p:nvSpPr>
        <p:spPr>
          <a:xfrm>
            <a:off x="6309360"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F395D0EB-9F99-4C95-ADA6-AC6B493CCA9D}"/>
              </a:ext>
            </a:extLst>
          </p:cNvPr>
          <p:cNvSpPr>
            <a:spLocks noGrp="1"/>
          </p:cNvSpPr>
          <p:nvPr>
            <p:ph type="dt" sz="half" idx="10"/>
          </p:nvPr>
        </p:nvSpPr>
        <p:spPr>
          <a:xfrm>
            <a:off x="438912" y="6153912"/>
            <a:ext cx="3456432" cy="502920"/>
          </a:xfrm>
          <a:prstGeom prst="rect">
            <a:avLst/>
          </a:prstGeom>
        </p:spPr>
        <p:txBody>
          <a:bodyPr/>
          <a:lstStyle/>
          <a:p>
            <a:fld id="{B098B728-214A-4ABC-8432-5B3A5A66A987}" type="datetime2">
              <a:rPr lang="en-US" smtClean="0"/>
              <a:t>Friday, May 9, 2025</a:t>
            </a:fld>
            <a:endParaRPr lang="en-US" dirty="0"/>
          </a:p>
        </p:txBody>
      </p:sp>
      <p:sp>
        <p:nvSpPr>
          <p:cNvPr id="8" name="Footer Placeholder 7">
            <a:extLst>
              <a:ext uri="{FF2B5EF4-FFF2-40B4-BE49-F238E27FC236}">
                <a16:creationId xmlns:a16="http://schemas.microsoft.com/office/drawing/2014/main" id="{27EB69A9-1E48-4683-8873-D888C39E6EE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57E419C-3010-4562-BA4B-ECBC2DBE629E}"/>
              </a:ext>
            </a:extLst>
          </p:cNvPr>
          <p:cNvSpPr>
            <a:spLocks noGrp="1"/>
          </p:cNvSpPr>
          <p:nvPr>
            <p:ph type="sldNum" sz="quarter" idx="12"/>
          </p:nvPr>
        </p:nvSpPr>
        <p:spPr/>
        <p:txBody>
          <a:bodyPr rIns="219456"/>
          <a:lstStyle/>
          <a:p>
            <a:fld id="{0D309695-DEC3-40DA-9DF5-330280C9D0E8}" type="slidenum">
              <a:rPr lang="en-US" smtClean="0"/>
              <a:t>‹Nº›</a:t>
            </a:fld>
            <a:endParaRPr lang="en-US"/>
          </a:p>
        </p:txBody>
      </p:sp>
    </p:spTree>
    <p:extLst>
      <p:ext uri="{BB962C8B-B14F-4D97-AF65-F5344CB8AC3E}">
        <p14:creationId xmlns:p14="http://schemas.microsoft.com/office/powerpoint/2010/main" val="1994887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58066-A255-4886-A4B0-2AC829A768F3}"/>
              </a:ext>
            </a:extLst>
          </p:cNvPr>
          <p:cNvSpPr>
            <a:spLocks noGrp="1"/>
          </p:cNvSpPr>
          <p:nvPr>
            <p:ph type="title"/>
          </p:nvPr>
        </p:nvSpPr>
        <p:spPr>
          <a:xfrm>
            <a:off x="448056" y="388800"/>
            <a:ext cx="11311128" cy="5559552"/>
          </a:xfrm>
        </p:spPr>
        <p:txBody>
          <a:bodyPr wrap="square"/>
          <a:lstStyle/>
          <a:p>
            <a:r>
              <a:rPr lang="en-US"/>
              <a:t>Click to edit Master title style</a:t>
            </a:r>
            <a:endParaRPr lang="en-US" dirty="0"/>
          </a:p>
        </p:txBody>
      </p:sp>
      <p:sp>
        <p:nvSpPr>
          <p:cNvPr id="3" name="Date Placeholder 2">
            <a:extLst>
              <a:ext uri="{FF2B5EF4-FFF2-40B4-BE49-F238E27FC236}">
                <a16:creationId xmlns:a16="http://schemas.microsoft.com/office/drawing/2014/main" id="{2068D80A-6560-46E3-AF30-9CEC54EA747C}"/>
              </a:ext>
            </a:extLst>
          </p:cNvPr>
          <p:cNvSpPr>
            <a:spLocks noGrp="1"/>
          </p:cNvSpPr>
          <p:nvPr>
            <p:ph type="dt" sz="half" idx="10"/>
          </p:nvPr>
        </p:nvSpPr>
        <p:spPr>
          <a:xfrm>
            <a:off x="438912" y="6153912"/>
            <a:ext cx="3456432" cy="502920"/>
          </a:xfrm>
          <a:prstGeom prst="rect">
            <a:avLst/>
          </a:prstGeom>
        </p:spPr>
        <p:txBody>
          <a:bodyPr/>
          <a:lstStyle/>
          <a:p>
            <a:fld id="{015F02D0-6806-43AF-9888-2359BF40C204}" type="datetime2">
              <a:rPr lang="en-US" smtClean="0"/>
              <a:t>Friday, May 9, 2025</a:t>
            </a:fld>
            <a:endParaRPr lang="en-US"/>
          </a:p>
        </p:txBody>
      </p:sp>
      <p:sp>
        <p:nvSpPr>
          <p:cNvPr id="4" name="Footer Placeholder 3">
            <a:extLst>
              <a:ext uri="{FF2B5EF4-FFF2-40B4-BE49-F238E27FC236}">
                <a16:creationId xmlns:a16="http://schemas.microsoft.com/office/drawing/2014/main" id="{4AB673C2-FB1E-46F5-8CFB-93B9DB807075}"/>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91E2120-410F-4382-81AB-37F161F72150}"/>
              </a:ext>
            </a:extLst>
          </p:cNvPr>
          <p:cNvSpPr>
            <a:spLocks noGrp="1"/>
          </p:cNvSpPr>
          <p:nvPr>
            <p:ph type="sldNum" sz="quarter" idx="12"/>
          </p:nvPr>
        </p:nvSpPr>
        <p:spPr/>
        <p:txBody>
          <a:bodyPr rIns="219456"/>
          <a:lstStyle/>
          <a:p>
            <a:fld id="{0D309695-DEC3-40DA-9DF5-330280C9D0E8}" type="slidenum">
              <a:rPr lang="en-US" smtClean="0"/>
              <a:t>‹Nº›</a:t>
            </a:fld>
            <a:endParaRPr lang="en-US"/>
          </a:p>
        </p:txBody>
      </p:sp>
    </p:spTree>
    <p:extLst>
      <p:ext uri="{BB962C8B-B14F-4D97-AF65-F5344CB8AC3E}">
        <p14:creationId xmlns:p14="http://schemas.microsoft.com/office/powerpoint/2010/main" val="4021129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802222-E41B-48E7-BF06-5C5509D621C0}"/>
              </a:ext>
            </a:extLst>
          </p:cNvPr>
          <p:cNvSpPr>
            <a:spLocks noGrp="1"/>
          </p:cNvSpPr>
          <p:nvPr>
            <p:ph type="dt" sz="half" idx="10"/>
          </p:nvPr>
        </p:nvSpPr>
        <p:spPr>
          <a:xfrm>
            <a:off x="438912" y="6153912"/>
            <a:ext cx="3456432" cy="502920"/>
          </a:xfrm>
          <a:prstGeom prst="rect">
            <a:avLst/>
          </a:prstGeom>
        </p:spPr>
        <p:txBody>
          <a:bodyPr/>
          <a:lstStyle/>
          <a:p>
            <a:fld id="{8EE14D2D-B1AF-4197-82D6-FC1F8BD05681}" type="datetime2">
              <a:rPr lang="en-US" smtClean="0"/>
              <a:t>Friday, May 9, 2025</a:t>
            </a:fld>
            <a:endParaRPr lang="en-US"/>
          </a:p>
        </p:txBody>
      </p:sp>
      <p:sp>
        <p:nvSpPr>
          <p:cNvPr id="3" name="Footer Placeholder 2">
            <a:extLst>
              <a:ext uri="{FF2B5EF4-FFF2-40B4-BE49-F238E27FC236}">
                <a16:creationId xmlns:a16="http://schemas.microsoft.com/office/drawing/2014/main" id="{17A636E3-B721-46E8-882F-C123530F0FEF}"/>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C4FC1178-3E0E-449A-B799-009C04C069AF}"/>
              </a:ext>
            </a:extLst>
          </p:cNvPr>
          <p:cNvSpPr>
            <a:spLocks noGrp="1"/>
          </p:cNvSpPr>
          <p:nvPr>
            <p:ph type="sldNum" sz="quarter" idx="12"/>
          </p:nvPr>
        </p:nvSpPr>
        <p:spPr/>
        <p:txBody>
          <a:bodyPr/>
          <a:lstStyle/>
          <a:p>
            <a:fld id="{0D309695-DEC3-40DA-9DF5-330280C9D0E8}" type="slidenum">
              <a:rPr lang="en-US" smtClean="0"/>
              <a:t>‹Nº›</a:t>
            </a:fld>
            <a:endParaRPr lang="en-US"/>
          </a:p>
        </p:txBody>
      </p:sp>
    </p:spTree>
    <p:extLst>
      <p:ext uri="{BB962C8B-B14F-4D97-AF65-F5344CB8AC3E}">
        <p14:creationId xmlns:p14="http://schemas.microsoft.com/office/powerpoint/2010/main" val="3325056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23392-4FF4-4922-A14E-8AA23A9BDD7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04FB38E-5055-4C9B-9A3B-A7B3A4887944}"/>
              </a:ext>
            </a:extLst>
          </p:cNvPr>
          <p:cNvSpPr>
            <a:spLocks noGrp="1"/>
          </p:cNvSpPr>
          <p:nvPr>
            <p:ph idx="1"/>
          </p:nvPr>
        </p:nvSpPr>
        <p:spPr>
          <a:xfrm>
            <a:off x="4370832" y="393192"/>
            <a:ext cx="7379208" cy="5559552"/>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E2EC2DB-2ED3-408C-BFF2-F413C9D8F91E}"/>
              </a:ext>
            </a:extLst>
          </p:cNvPr>
          <p:cNvSpPr>
            <a:spLocks noGrp="1"/>
          </p:cNvSpPr>
          <p:nvPr>
            <p:ph type="body" sz="half" idx="2"/>
          </p:nvPr>
        </p:nvSpPr>
        <p:spPr>
          <a:xfrm>
            <a:off x="448056" y="1733550"/>
            <a:ext cx="3447288" cy="421919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374FDF-3000-4B2C-AC88-8CE34D680596}"/>
              </a:ext>
            </a:extLst>
          </p:cNvPr>
          <p:cNvSpPr>
            <a:spLocks noGrp="1"/>
          </p:cNvSpPr>
          <p:nvPr>
            <p:ph type="dt" sz="half" idx="10"/>
          </p:nvPr>
        </p:nvSpPr>
        <p:spPr>
          <a:xfrm>
            <a:off x="438912" y="6153912"/>
            <a:ext cx="3456432" cy="502920"/>
          </a:xfrm>
          <a:prstGeom prst="rect">
            <a:avLst/>
          </a:prstGeom>
        </p:spPr>
        <p:txBody>
          <a:bodyPr/>
          <a:lstStyle/>
          <a:p>
            <a:fld id="{98771CEB-9838-4245-91B8-EFBAFE2D8B44}" type="datetime2">
              <a:rPr lang="en-US" smtClean="0"/>
              <a:t>Friday, May 9, 2025</a:t>
            </a:fld>
            <a:endParaRPr lang="en-US"/>
          </a:p>
        </p:txBody>
      </p:sp>
      <p:sp>
        <p:nvSpPr>
          <p:cNvPr id="6" name="Footer Placeholder 5">
            <a:extLst>
              <a:ext uri="{FF2B5EF4-FFF2-40B4-BE49-F238E27FC236}">
                <a16:creationId xmlns:a16="http://schemas.microsoft.com/office/drawing/2014/main" id="{0DA0B7F4-5B8C-49BD-9BDA-FCBD13E2422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3502BC00-0803-4A53-8657-91CE0DB80E54}"/>
              </a:ext>
            </a:extLst>
          </p:cNvPr>
          <p:cNvSpPr>
            <a:spLocks noGrp="1"/>
          </p:cNvSpPr>
          <p:nvPr>
            <p:ph type="sldNum" sz="quarter" idx="12"/>
          </p:nvPr>
        </p:nvSpPr>
        <p:spPr/>
        <p:txBody>
          <a:bodyPr/>
          <a:lstStyle/>
          <a:p>
            <a:fld id="{0D309695-DEC3-40DA-9DF5-330280C9D0E8}" type="slidenum">
              <a:rPr lang="en-US" smtClean="0"/>
              <a:t>‹Nº›</a:t>
            </a:fld>
            <a:endParaRPr lang="en-US"/>
          </a:p>
        </p:txBody>
      </p:sp>
    </p:spTree>
    <p:extLst>
      <p:ext uri="{BB962C8B-B14F-4D97-AF65-F5344CB8AC3E}">
        <p14:creationId xmlns:p14="http://schemas.microsoft.com/office/powerpoint/2010/main" val="2591769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C2A98-C272-40D9-B75A-77A3D58678E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AD50DAC-9AC3-4A9A-91B7-6C95E4362561}"/>
              </a:ext>
            </a:extLst>
          </p:cNvPr>
          <p:cNvSpPr>
            <a:spLocks noGrp="1"/>
          </p:cNvSpPr>
          <p:nvPr>
            <p:ph type="pic" idx="1"/>
          </p:nvPr>
        </p:nvSpPr>
        <p:spPr>
          <a:xfrm>
            <a:off x="4370832" y="441324"/>
            <a:ext cx="7373112" cy="55114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3721B04-C243-49A9-B5D3-483379290943}"/>
              </a:ext>
            </a:extLst>
          </p:cNvPr>
          <p:cNvSpPr>
            <a:spLocks noGrp="1"/>
          </p:cNvSpPr>
          <p:nvPr>
            <p:ph type="body" sz="half" idx="2"/>
          </p:nvPr>
        </p:nvSpPr>
        <p:spPr>
          <a:xfrm>
            <a:off x="448056" y="1735200"/>
            <a:ext cx="3447288" cy="421475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8E949C-DD35-44F6-B45A-35134D7E1299}"/>
              </a:ext>
            </a:extLst>
          </p:cNvPr>
          <p:cNvSpPr>
            <a:spLocks noGrp="1"/>
          </p:cNvSpPr>
          <p:nvPr>
            <p:ph type="dt" sz="half" idx="10"/>
          </p:nvPr>
        </p:nvSpPr>
        <p:spPr>
          <a:xfrm>
            <a:off x="438912" y="6153912"/>
            <a:ext cx="3456432" cy="502920"/>
          </a:xfrm>
          <a:prstGeom prst="rect">
            <a:avLst/>
          </a:prstGeom>
        </p:spPr>
        <p:txBody>
          <a:bodyPr/>
          <a:lstStyle/>
          <a:p>
            <a:fld id="{51D3F6BF-A585-41F8-88DF-7E5D069F892A}" type="datetime2">
              <a:rPr lang="en-US" smtClean="0"/>
              <a:t>Friday, May 9, 2025</a:t>
            </a:fld>
            <a:endParaRPr lang="en-US"/>
          </a:p>
        </p:txBody>
      </p:sp>
      <p:sp>
        <p:nvSpPr>
          <p:cNvPr id="6" name="Footer Placeholder 5">
            <a:extLst>
              <a:ext uri="{FF2B5EF4-FFF2-40B4-BE49-F238E27FC236}">
                <a16:creationId xmlns:a16="http://schemas.microsoft.com/office/drawing/2014/main" id="{6BC70102-4B8E-4FEC-9BB7-97FDC1EABF86}"/>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086693AF-08A9-4388-A9B8-174D53955998}"/>
              </a:ext>
            </a:extLst>
          </p:cNvPr>
          <p:cNvSpPr>
            <a:spLocks noGrp="1"/>
          </p:cNvSpPr>
          <p:nvPr>
            <p:ph type="sldNum" sz="quarter" idx="12"/>
          </p:nvPr>
        </p:nvSpPr>
        <p:spPr/>
        <p:txBody>
          <a:bodyPr/>
          <a:lstStyle/>
          <a:p>
            <a:fld id="{0D309695-DEC3-40DA-9DF5-330280C9D0E8}" type="slidenum">
              <a:rPr lang="en-US" smtClean="0"/>
              <a:t>‹Nº›</a:t>
            </a:fld>
            <a:endParaRPr lang="en-US"/>
          </a:p>
        </p:txBody>
      </p:sp>
    </p:spTree>
    <p:extLst>
      <p:ext uri="{BB962C8B-B14F-4D97-AF65-F5344CB8AC3E}">
        <p14:creationId xmlns:p14="http://schemas.microsoft.com/office/powerpoint/2010/main" val="4001136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DDBCE8-F60C-4E3A-83C0-BDE8DD2DE1FD}"/>
              </a:ext>
            </a:extLst>
          </p:cNvPr>
          <p:cNvSpPr>
            <a:spLocks noGrp="1"/>
          </p:cNvSpPr>
          <p:nvPr>
            <p:ph type="title"/>
          </p:nvPr>
        </p:nvSpPr>
        <p:spPr>
          <a:xfrm>
            <a:off x="448056" y="388800"/>
            <a:ext cx="11301984" cy="1141200"/>
          </a:xfrm>
          <a:prstGeom prst="rect">
            <a:avLst/>
          </a:prstGeom>
        </p:spPr>
        <p:txBody>
          <a:bodyPr vert="horz" lIns="0" tIns="0" rIns="0" bIns="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BC57F-72F2-48BC-B1EE-1F2C6155D72E}"/>
              </a:ext>
            </a:extLst>
          </p:cNvPr>
          <p:cNvSpPr>
            <a:spLocks noGrp="1"/>
          </p:cNvSpPr>
          <p:nvPr>
            <p:ph type="body" idx="1"/>
          </p:nvPr>
        </p:nvSpPr>
        <p:spPr>
          <a:xfrm>
            <a:off x="448056" y="1733550"/>
            <a:ext cx="11293200" cy="3783013"/>
          </a:xfrm>
          <a:prstGeom prst="rect">
            <a:avLst/>
          </a:prstGeom>
        </p:spPr>
        <p:txBody>
          <a:bodyPr vert="horz" lIns="0" tIns="0" rIns="9144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930FBC45-A4BC-4EE5-82B1-8BC79122559A}"/>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6" name="Slide Number Placeholder 5">
            <a:extLst>
              <a:ext uri="{FF2B5EF4-FFF2-40B4-BE49-F238E27FC236}">
                <a16:creationId xmlns:a16="http://schemas.microsoft.com/office/drawing/2014/main" id="{725E1300-1995-409E-B058-59180872B6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‹Nº›</a:t>
            </a:fld>
            <a:endParaRPr lang="en-US" dirty="0"/>
          </a:p>
        </p:txBody>
      </p:sp>
      <p:sp>
        <p:nvSpPr>
          <p:cNvPr id="10" name="Date Placeholder 3">
            <a:extLst>
              <a:ext uri="{FF2B5EF4-FFF2-40B4-BE49-F238E27FC236}">
                <a16:creationId xmlns:a16="http://schemas.microsoft.com/office/drawing/2014/main" id="{639030E9-7F3B-403F-96B2-7C2C627C30A0}"/>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Friday, May 9, 2025</a:t>
            </a:fld>
            <a:endParaRPr lang="en-US" dirty="0"/>
          </a:p>
        </p:txBody>
      </p:sp>
    </p:spTree>
    <p:extLst>
      <p:ext uri="{BB962C8B-B14F-4D97-AF65-F5344CB8AC3E}">
        <p14:creationId xmlns:p14="http://schemas.microsoft.com/office/powerpoint/2010/main" val="3999123038"/>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sldNum="0" hdr="0" ftr="0" dt="0"/>
  <p:txStyles>
    <p:title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p:titleStyle>
    <p:bodyStyle>
      <a:lvl1pPr marL="450000" indent="-448056" algn="l" defTabSz="914400" rtl="0" eaLnBrk="1" latinLnBrk="0" hangingPunct="1">
        <a:lnSpc>
          <a:spcPct val="120000"/>
        </a:lnSpc>
        <a:spcBef>
          <a:spcPts val="1000"/>
        </a:spcBef>
        <a:buFont typeface="Calibri Light" panose="020F0302020204030204" pitchFamily="34" charset="0"/>
        <a:buChar char="→"/>
        <a:defRPr sz="2200" kern="1200">
          <a:solidFill>
            <a:schemeClr val="tx2">
              <a:alpha val="55000"/>
            </a:schemeClr>
          </a:solidFill>
          <a:latin typeface="+mn-lt"/>
          <a:ea typeface="+mn-ea"/>
          <a:cs typeface="+mn-cs"/>
        </a:defRPr>
      </a:lvl1pPr>
      <a:lvl2pPr marL="900000" indent="-448056" algn="l" defTabSz="914400" rtl="0" eaLnBrk="1" latinLnBrk="0" hangingPunct="1">
        <a:lnSpc>
          <a:spcPct val="120000"/>
        </a:lnSpc>
        <a:spcBef>
          <a:spcPts val="500"/>
        </a:spcBef>
        <a:buFont typeface="Calibri Light" panose="020F0302020204030204" pitchFamily="34" charset="0"/>
        <a:buChar char="→"/>
        <a:defRPr sz="2200" kern="1200">
          <a:solidFill>
            <a:schemeClr val="tx2">
              <a:alpha val="55000"/>
            </a:schemeClr>
          </a:solidFill>
          <a:latin typeface="+mn-lt"/>
          <a:ea typeface="+mn-ea"/>
          <a:cs typeface="+mn-cs"/>
        </a:defRPr>
      </a:lvl2pPr>
      <a:lvl3pPr marL="1350000" indent="-448056" algn="l" defTabSz="914400" rtl="0" eaLnBrk="1" latinLnBrk="0" hangingPunct="1">
        <a:lnSpc>
          <a:spcPct val="120000"/>
        </a:lnSpc>
        <a:spcBef>
          <a:spcPts val="500"/>
        </a:spcBef>
        <a:buFont typeface="Calibri Light" panose="020F0302020204030204" pitchFamily="34" charset="0"/>
        <a:buChar char="→"/>
        <a:defRPr sz="2200" kern="1200">
          <a:solidFill>
            <a:schemeClr val="tx2">
              <a:alpha val="55000"/>
            </a:schemeClr>
          </a:solidFill>
          <a:latin typeface="+mn-lt"/>
          <a:ea typeface="+mn-ea"/>
          <a:cs typeface="+mn-cs"/>
        </a:defRPr>
      </a:lvl3pPr>
      <a:lvl4pPr marL="1800000" indent="-448056" algn="l" defTabSz="914400" rtl="0" eaLnBrk="1" latinLnBrk="0" hangingPunct="1">
        <a:lnSpc>
          <a:spcPct val="120000"/>
        </a:lnSpc>
        <a:spcBef>
          <a:spcPts val="500"/>
        </a:spcBef>
        <a:buFont typeface="Calibri Light" panose="020F0302020204030204" pitchFamily="34" charset="0"/>
        <a:buChar char="→"/>
        <a:defRPr sz="2200" kern="1200">
          <a:solidFill>
            <a:schemeClr val="tx2">
              <a:alpha val="55000"/>
            </a:schemeClr>
          </a:solidFill>
          <a:latin typeface="+mn-lt"/>
          <a:ea typeface="+mn-ea"/>
          <a:cs typeface="+mn-cs"/>
        </a:defRPr>
      </a:lvl4pPr>
      <a:lvl5pPr marL="2250000" indent="-448056" algn="l" defTabSz="914400" rtl="0" eaLnBrk="1" latinLnBrk="0" hangingPunct="1">
        <a:lnSpc>
          <a:spcPct val="120000"/>
        </a:lnSpc>
        <a:spcBef>
          <a:spcPts val="500"/>
        </a:spcBef>
        <a:buFont typeface="Calibri Light" panose="020F0302020204030204" pitchFamily="34" charset="0"/>
        <a:buChar char="→"/>
        <a:defRPr sz="22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F2E5B6AE-5EFE-45F0-A2AE-ED771CA3D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EDF153A-2215-BC21-2F9C-A0E05427F73F}"/>
              </a:ext>
            </a:extLst>
          </p:cNvPr>
          <p:cNvSpPr>
            <a:spLocks noGrp="1"/>
          </p:cNvSpPr>
          <p:nvPr>
            <p:ph type="ctrTitle"/>
          </p:nvPr>
        </p:nvSpPr>
        <p:spPr>
          <a:xfrm>
            <a:off x="204590" y="2669400"/>
            <a:ext cx="5432045" cy="1969200"/>
          </a:xfrm>
        </p:spPr>
        <p:txBody>
          <a:bodyPr anchor="b">
            <a:normAutofit/>
          </a:bodyPr>
          <a:lstStyle/>
          <a:p>
            <a:r>
              <a:rPr lang="es-419" dirty="0"/>
              <a:t>LEAGUE OF LEGUENDS</a:t>
            </a:r>
            <a:endParaRPr lang="es-ES" dirty="0"/>
          </a:p>
        </p:txBody>
      </p:sp>
      <p:sp>
        <p:nvSpPr>
          <p:cNvPr id="3" name="Subtítulo 2">
            <a:extLst>
              <a:ext uri="{FF2B5EF4-FFF2-40B4-BE49-F238E27FC236}">
                <a16:creationId xmlns:a16="http://schemas.microsoft.com/office/drawing/2014/main" id="{0C59D127-A95B-F43B-0E03-E049B3D961DA}"/>
              </a:ext>
            </a:extLst>
          </p:cNvPr>
          <p:cNvSpPr>
            <a:spLocks noGrp="1"/>
          </p:cNvSpPr>
          <p:nvPr>
            <p:ph type="subTitle" idx="1"/>
          </p:nvPr>
        </p:nvSpPr>
        <p:spPr>
          <a:xfrm>
            <a:off x="159620" y="4569801"/>
            <a:ext cx="5432045" cy="2125570"/>
          </a:xfrm>
        </p:spPr>
        <p:txBody>
          <a:bodyPr>
            <a:normAutofit/>
          </a:bodyPr>
          <a:lstStyle/>
          <a:p>
            <a:r>
              <a:rPr lang="en-US" sz="5400" dirty="0"/>
              <a:t>More Than Just a Game</a:t>
            </a:r>
            <a:endParaRPr lang="es-ES" sz="6400" dirty="0"/>
          </a:p>
        </p:txBody>
      </p:sp>
      <p:cxnSp>
        <p:nvCxnSpPr>
          <p:cNvPr id="14" name="Straight Connector 10">
            <a:extLst>
              <a:ext uri="{FF2B5EF4-FFF2-40B4-BE49-F238E27FC236}">
                <a16:creationId xmlns:a16="http://schemas.microsoft.com/office/drawing/2014/main" id="{D255B435-D9F3-4A31-B89E-36741390DB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450000"/>
            <a:ext cx="54324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pic>
        <p:nvPicPr>
          <p:cNvPr id="1028" name="Picture 4" descr="Descarga de League of Legends | Latinoamérica Norte">
            <a:extLst>
              <a:ext uri="{FF2B5EF4-FFF2-40B4-BE49-F238E27FC236}">
                <a16:creationId xmlns:a16="http://schemas.microsoft.com/office/drawing/2014/main" id="{E0F5DF1F-B834-137A-AB98-5B95A8ED96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31806" y="-1"/>
            <a:ext cx="7470253"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53031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6155" name="Straight Connector 6154">
            <a:extLst>
              <a:ext uri="{FF2B5EF4-FFF2-40B4-BE49-F238E27FC236}">
                <a16:creationId xmlns:a16="http://schemas.microsoft.com/office/drawing/2014/main" id="{C66CC717-08C5-4F3E-B8AA-BA93C875598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6157" name="Rectangle 6156">
            <a:extLst>
              <a:ext uri="{FF2B5EF4-FFF2-40B4-BE49-F238E27FC236}">
                <a16:creationId xmlns:a16="http://schemas.microsoft.com/office/drawing/2014/main" id="{F2E5B6AE-5EFE-45F0-A2AE-ED771CA3D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50" name="Picture 6" descr="League of Legends | Download for Free on PC - Epic Games Store">
            <a:extLst>
              <a:ext uri="{FF2B5EF4-FFF2-40B4-BE49-F238E27FC236}">
                <a16:creationId xmlns:a16="http://schemas.microsoft.com/office/drawing/2014/main" id="{1DE1321C-2962-25F7-4FF6-F6ADC63017E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p:blipFill>
        <p:spPr bwMode="auto">
          <a:xfrm>
            <a:off x="0" y="1"/>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6159" name="Rectangle 6158">
            <a:extLst>
              <a:ext uri="{FF2B5EF4-FFF2-40B4-BE49-F238E27FC236}">
                <a16:creationId xmlns:a16="http://schemas.microsoft.com/office/drawing/2014/main" id="{54B995A6-4802-435A-B06E-300075505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311901"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A69A089-DFD7-405C-E6D2-1A63ECA90BCF}"/>
              </a:ext>
            </a:extLst>
          </p:cNvPr>
          <p:cNvSpPr>
            <a:spLocks noGrp="1"/>
          </p:cNvSpPr>
          <p:nvPr>
            <p:ph type="title"/>
          </p:nvPr>
        </p:nvSpPr>
        <p:spPr>
          <a:xfrm>
            <a:off x="448056" y="655200"/>
            <a:ext cx="5432044" cy="1969200"/>
          </a:xfrm>
        </p:spPr>
        <p:txBody>
          <a:bodyPr vert="horz" lIns="0" tIns="0" rIns="0" bIns="0" rtlCol="0" anchor="b">
            <a:normAutofit fontScale="90000"/>
          </a:bodyPr>
          <a:lstStyle/>
          <a:p>
            <a:pPr>
              <a:lnSpc>
                <a:spcPct val="100000"/>
              </a:lnSpc>
            </a:pPr>
            <a:r>
              <a:rPr lang="en-US" sz="5900" dirty="0"/>
              <a:t>Why I Love League of Legends</a:t>
            </a:r>
          </a:p>
        </p:txBody>
      </p:sp>
      <p:cxnSp>
        <p:nvCxnSpPr>
          <p:cNvPr id="6161" name="Straight Connector 6160">
            <a:extLst>
              <a:ext uri="{FF2B5EF4-FFF2-40B4-BE49-F238E27FC236}">
                <a16:creationId xmlns:a16="http://schemas.microsoft.com/office/drawing/2014/main" id="{D255B435-D9F3-4A31-B89E-36741390DB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450000"/>
            <a:ext cx="54301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4" name="Marcador de texto 3">
            <a:extLst>
              <a:ext uri="{FF2B5EF4-FFF2-40B4-BE49-F238E27FC236}">
                <a16:creationId xmlns:a16="http://schemas.microsoft.com/office/drawing/2014/main" id="{11073A93-C3FF-3627-519B-A22EBEFE999B}"/>
              </a:ext>
            </a:extLst>
          </p:cNvPr>
          <p:cNvSpPr>
            <a:spLocks noGrp="1"/>
          </p:cNvSpPr>
          <p:nvPr>
            <p:ph type="body" sz="half" idx="2"/>
          </p:nvPr>
        </p:nvSpPr>
        <p:spPr>
          <a:xfrm>
            <a:off x="448056" y="3429000"/>
            <a:ext cx="3734200" cy="1777276"/>
          </a:xfrm>
        </p:spPr>
        <p:txBody>
          <a:bodyPr/>
          <a:lstStyle/>
          <a:p>
            <a:pPr marL="285750" indent="-285750">
              <a:buFont typeface="Arial" panose="020B0604020202020204" pitchFamily="34" charset="0"/>
              <a:buChar char="•"/>
            </a:pPr>
            <a:r>
              <a:rPr lang="en-US" dirty="0"/>
              <a:t>Strategy</a:t>
            </a:r>
          </a:p>
          <a:p>
            <a:pPr marL="285750" indent="-285750">
              <a:buFont typeface="Arial" panose="020B0604020202020204" pitchFamily="34" charset="0"/>
              <a:buChar char="•"/>
            </a:pPr>
            <a:r>
              <a:rPr lang="en-US" dirty="0"/>
              <a:t>Unique mechanics</a:t>
            </a:r>
          </a:p>
          <a:p>
            <a:pPr marL="285750" indent="-285750">
              <a:buFont typeface="Arial" panose="020B0604020202020204" pitchFamily="34" charset="0"/>
              <a:buChar char="•"/>
            </a:pPr>
            <a:r>
              <a:rPr lang="en-US" dirty="0"/>
              <a:t>Every game is different</a:t>
            </a:r>
          </a:p>
          <a:p>
            <a:pPr marL="285750" indent="-285750">
              <a:buFont typeface="Arial" panose="020B0604020202020204" pitchFamily="34" charset="0"/>
              <a:buChar char="•"/>
            </a:pPr>
            <a:r>
              <a:rPr lang="en-US" dirty="0"/>
              <a:t>Lore</a:t>
            </a:r>
            <a:endParaRPr lang="es-ES" dirty="0"/>
          </a:p>
        </p:txBody>
      </p:sp>
    </p:spTree>
    <p:extLst>
      <p:ext uri="{BB962C8B-B14F-4D97-AF65-F5344CB8AC3E}">
        <p14:creationId xmlns:p14="http://schemas.microsoft.com/office/powerpoint/2010/main" val="24186127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57" name="Rectangle 2054">
            <a:extLst>
              <a:ext uri="{FF2B5EF4-FFF2-40B4-BE49-F238E27FC236}">
                <a16:creationId xmlns:a16="http://schemas.microsoft.com/office/drawing/2014/main" id="{EBC95D3F-C52F-4F07-95D4-836E1078E5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0795" cap="flat" cmpd="sng" algn="ctr">
            <a:noFill/>
            <a:prstDash val="solid"/>
          </a:ln>
          <a:effectLst/>
          <a:extLst>
            <a:ext uri="{91240B29-F687-4F45-9708-019B960494DF}">
              <a14:hiddenLine xmlns:a14="http://schemas.microsoft.com/office/drawing/2010/main" w="10795"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crea una introducción de league of legends con tu texto en 3d">
            <a:extLst>
              <a:ext uri="{FF2B5EF4-FFF2-40B4-BE49-F238E27FC236}">
                <a16:creationId xmlns:a16="http://schemas.microsoft.com/office/drawing/2014/main" id="{AD780292-B1C7-A3C6-60C8-5D71382F2C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0" y="10"/>
            <a:ext cx="12191980" cy="6857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59986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61" name="Rectangle 2060">
            <a:extLst>
              <a:ext uri="{FF2B5EF4-FFF2-40B4-BE49-F238E27FC236}">
                <a16:creationId xmlns:a16="http://schemas.microsoft.com/office/drawing/2014/main" id="{93E905E4-EF0C-4890-85FA-2CF6EEF555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EE31B76-A67C-7B41-A586-484D8086E5C0}"/>
              </a:ext>
            </a:extLst>
          </p:cNvPr>
          <p:cNvSpPr>
            <a:spLocks noGrp="1"/>
          </p:cNvSpPr>
          <p:nvPr>
            <p:ph type="title"/>
          </p:nvPr>
        </p:nvSpPr>
        <p:spPr>
          <a:xfrm>
            <a:off x="448056" y="388800"/>
            <a:ext cx="3452432" cy="860400"/>
          </a:xfrm>
        </p:spPr>
        <p:txBody>
          <a:bodyPr vert="horz" wrap="square" lIns="0" tIns="0" rIns="0" bIns="0" rtlCol="0" anchor="b">
            <a:normAutofit/>
          </a:bodyPr>
          <a:lstStyle/>
          <a:p>
            <a:pPr>
              <a:lnSpc>
                <a:spcPct val="100000"/>
              </a:lnSpc>
            </a:pPr>
            <a:r>
              <a:rPr lang="en-US"/>
              <a:t>What is League of Legends?</a:t>
            </a:r>
          </a:p>
        </p:txBody>
      </p:sp>
      <p:cxnSp>
        <p:nvCxnSpPr>
          <p:cNvPr id="2063" name="Straight Connector 2062">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3454116"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4" name="Marcador de texto 3">
            <a:extLst>
              <a:ext uri="{FF2B5EF4-FFF2-40B4-BE49-F238E27FC236}">
                <a16:creationId xmlns:a16="http://schemas.microsoft.com/office/drawing/2014/main" id="{6520FDBC-158B-7E28-2DC0-0F08CAC970B9}"/>
              </a:ext>
            </a:extLst>
          </p:cNvPr>
          <p:cNvSpPr>
            <a:spLocks noGrp="1"/>
          </p:cNvSpPr>
          <p:nvPr>
            <p:ph type="body" sz="half" idx="2"/>
          </p:nvPr>
        </p:nvSpPr>
        <p:spPr>
          <a:xfrm>
            <a:off x="448056" y="1944000"/>
            <a:ext cx="3452432" cy="4006800"/>
          </a:xfrm>
        </p:spPr>
        <p:txBody>
          <a:bodyPr vert="horz" wrap="square" lIns="0" tIns="0" rIns="91440" bIns="0" rtlCol="0">
            <a:normAutofit/>
          </a:bodyPr>
          <a:lstStyle/>
          <a:p>
            <a:pPr indent="-448056">
              <a:lnSpc>
                <a:spcPct val="140000"/>
              </a:lnSpc>
              <a:buFont typeface="Calibri Light" panose="020F0302020204030204" pitchFamily="34" charset="0"/>
              <a:buChar char="→"/>
            </a:pPr>
            <a:r>
              <a:rPr lang="en-US" dirty="0"/>
              <a:t>League of Legends, or </a:t>
            </a:r>
            <a:r>
              <a:rPr lang="en-US" i="1" dirty="0" err="1"/>
              <a:t>LoL</a:t>
            </a:r>
            <a:r>
              <a:rPr lang="en-US" dirty="0"/>
              <a:t>, is a free online game created by Riot Games. It is a </a:t>
            </a:r>
            <a:r>
              <a:rPr lang="en-US" b="1" dirty="0"/>
              <a:t>multiplayer online battle arena</a:t>
            </a:r>
            <a:r>
              <a:rPr lang="en-US" dirty="0"/>
              <a:t>, or MOBA. In the game, two teams of five players fight to destroy the enemy’s base, called the </a:t>
            </a:r>
            <a:r>
              <a:rPr lang="en-US" i="1" dirty="0"/>
              <a:t>Nexus</a:t>
            </a:r>
            <a:r>
              <a:rPr lang="en-US" dirty="0"/>
              <a:t>.</a:t>
            </a:r>
          </a:p>
        </p:txBody>
      </p:sp>
      <p:pic>
        <p:nvPicPr>
          <p:cNvPr id="2056" name="Picture 8" descr="El rol de support es uno de los más variados en la temporada 12 de LoL -  Movistar eSports">
            <a:extLst>
              <a:ext uri="{FF2B5EF4-FFF2-40B4-BE49-F238E27FC236}">
                <a16:creationId xmlns:a16="http://schemas.microsoft.com/office/drawing/2014/main" id="{606AA7C6-6FFA-324B-D642-DDADEF1A67A5}"/>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12373" r="12373"/>
          <a:stretch>
            <a:fillRect/>
          </a:stretch>
        </p:blipFill>
        <p:spPr bwMode="auto">
          <a:xfrm>
            <a:off x="4373466" y="450000"/>
            <a:ext cx="7368868" cy="550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1718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192E4E9A-E992-419C-B03A-5686FEC1DB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33D2721-883A-BDF2-0613-CD60C04EE44E}"/>
              </a:ext>
            </a:extLst>
          </p:cNvPr>
          <p:cNvSpPr>
            <a:spLocks noGrp="1"/>
          </p:cNvSpPr>
          <p:nvPr>
            <p:ph type="title"/>
          </p:nvPr>
        </p:nvSpPr>
        <p:spPr>
          <a:xfrm>
            <a:off x="448056" y="388800"/>
            <a:ext cx="11300532" cy="986400"/>
          </a:xfrm>
        </p:spPr>
        <p:txBody>
          <a:bodyPr vert="horz" wrap="square" lIns="0" tIns="0" rIns="0" bIns="0" rtlCol="0" anchor="b">
            <a:normAutofit/>
          </a:bodyPr>
          <a:lstStyle/>
          <a:p>
            <a:pPr>
              <a:lnSpc>
                <a:spcPct val="100000"/>
              </a:lnSpc>
            </a:pPr>
            <a:r>
              <a:rPr lang="en-US" sz="6400"/>
              <a:t>How is the Game Played?</a:t>
            </a:r>
          </a:p>
        </p:txBody>
      </p:sp>
      <p:cxnSp>
        <p:nvCxnSpPr>
          <p:cNvPr id="3081" name="Straight Connector 3080">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113004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pic>
        <p:nvPicPr>
          <p:cNvPr id="3074" name="Picture 2" descr="Summoner's Rift">
            <a:extLst>
              <a:ext uri="{FF2B5EF4-FFF2-40B4-BE49-F238E27FC236}">
                <a16:creationId xmlns:a16="http://schemas.microsoft.com/office/drawing/2014/main" id="{ADCECA5B-BA14-EAA5-8D5A-638AC8E5F5D2}"/>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b="6189"/>
          <a:stretch/>
        </p:blipFill>
        <p:spPr bwMode="auto">
          <a:xfrm>
            <a:off x="449999" y="2059200"/>
            <a:ext cx="7374789" cy="3891600"/>
          </a:xfrm>
          <a:prstGeom prst="rect">
            <a:avLst/>
          </a:prstGeom>
          <a:noFill/>
          <a:extLst>
            <a:ext uri="{909E8E84-426E-40DD-AFC4-6F175D3DCCD1}">
              <a14:hiddenFill xmlns:a14="http://schemas.microsoft.com/office/drawing/2010/main">
                <a:solidFill>
                  <a:srgbClr val="FFFFFF"/>
                </a:solidFill>
              </a14:hiddenFill>
            </a:ext>
          </a:extLst>
        </p:spPr>
      </p:pic>
      <p:sp>
        <p:nvSpPr>
          <p:cNvPr id="4" name="Marcador de texto 3">
            <a:extLst>
              <a:ext uri="{FF2B5EF4-FFF2-40B4-BE49-F238E27FC236}">
                <a16:creationId xmlns:a16="http://schemas.microsoft.com/office/drawing/2014/main" id="{097D8CB5-9C5D-0948-08D3-01C327757CFA}"/>
              </a:ext>
            </a:extLst>
          </p:cNvPr>
          <p:cNvSpPr>
            <a:spLocks noGrp="1"/>
          </p:cNvSpPr>
          <p:nvPr>
            <p:ph type="body" sz="half" idx="2"/>
          </p:nvPr>
        </p:nvSpPr>
        <p:spPr>
          <a:xfrm>
            <a:off x="8256588" y="1944000"/>
            <a:ext cx="3490212" cy="4006800"/>
          </a:xfrm>
        </p:spPr>
        <p:txBody>
          <a:bodyPr vert="horz" wrap="square" lIns="0" tIns="0" rIns="91440" bIns="0" rtlCol="0">
            <a:normAutofit/>
          </a:bodyPr>
          <a:lstStyle/>
          <a:p>
            <a:pPr indent="-448056">
              <a:lnSpc>
                <a:spcPct val="140000"/>
              </a:lnSpc>
              <a:buFont typeface="Calibri Light" panose="020F0302020204030204" pitchFamily="34" charset="0"/>
              <a:buChar char="→"/>
            </a:pPr>
            <a:r>
              <a:rPr lang="en-US" dirty="0"/>
              <a:t>The main map is called </a:t>
            </a:r>
            <a:r>
              <a:rPr lang="en-US" i="1" dirty="0"/>
              <a:t>Summoner’s Rift</a:t>
            </a:r>
            <a:r>
              <a:rPr lang="en-US" dirty="0"/>
              <a:t>. Each team has three lanes: top, middle, and bottom. The goal is to push through the lanes, kill enemies, and take towers.</a:t>
            </a:r>
          </a:p>
        </p:txBody>
      </p:sp>
    </p:spTree>
    <p:extLst>
      <p:ext uri="{BB962C8B-B14F-4D97-AF65-F5344CB8AC3E}">
        <p14:creationId xmlns:p14="http://schemas.microsoft.com/office/powerpoint/2010/main" val="1460124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105" name="Rectangle 4104">
            <a:extLst>
              <a:ext uri="{FF2B5EF4-FFF2-40B4-BE49-F238E27FC236}">
                <a16:creationId xmlns:a16="http://schemas.microsoft.com/office/drawing/2014/main" id="{B9144F9C-6F12-451D-9954-9A30E8436D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00A196D-A887-F146-35E9-96861E513E11}"/>
              </a:ext>
            </a:extLst>
          </p:cNvPr>
          <p:cNvSpPr>
            <a:spLocks noGrp="1"/>
          </p:cNvSpPr>
          <p:nvPr>
            <p:ph type="title"/>
          </p:nvPr>
        </p:nvSpPr>
        <p:spPr>
          <a:xfrm>
            <a:off x="448056" y="388800"/>
            <a:ext cx="3452432" cy="860400"/>
          </a:xfrm>
        </p:spPr>
        <p:txBody>
          <a:bodyPr vert="horz" wrap="square" lIns="0" tIns="0" rIns="0" bIns="0" rtlCol="0" anchor="b">
            <a:normAutofit/>
          </a:bodyPr>
          <a:lstStyle/>
          <a:p>
            <a:pPr>
              <a:lnSpc>
                <a:spcPct val="100000"/>
              </a:lnSpc>
            </a:pPr>
            <a:r>
              <a:rPr lang="es-ES" dirty="0" err="1"/>
              <a:t>The</a:t>
            </a:r>
            <a:r>
              <a:rPr lang="es-ES" dirty="0"/>
              <a:t> </a:t>
            </a:r>
            <a:r>
              <a:rPr lang="es-ES" dirty="0" err="1"/>
              <a:t>Map</a:t>
            </a:r>
            <a:r>
              <a:rPr lang="es-ES" dirty="0"/>
              <a:t> and </a:t>
            </a:r>
            <a:r>
              <a:rPr lang="es-ES" dirty="0" err="1"/>
              <a:t>Lanes</a:t>
            </a:r>
            <a:endParaRPr lang="en-US" dirty="0"/>
          </a:p>
        </p:txBody>
      </p:sp>
      <p:cxnSp>
        <p:nvCxnSpPr>
          <p:cNvPr id="4107" name="Straight Connector 4106">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3454116"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4" name="Marcador de texto 3">
            <a:extLst>
              <a:ext uri="{FF2B5EF4-FFF2-40B4-BE49-F238E27FC236}">
                <a16:creationId xmlns:a16="http://schemas.microsoft.com/office/drawing/2014/main" id="{986FB2CE-AD9C-A0E2-A101-FAEA69911CE6}"/>
              </a:ext>
            </a:extLst>
          </p:cNvPr>
          <p:cNvSpPr>
            <a:spLocks noGrp="1"/>
          </p:cNvSpPr>
          <p:nvPr>
            <p:ph type="body" sz="half" idx="2"/>
          </p:nvPr>
        </p:nvSpPr>
        <p:spPr>
          <a:xfrm>
            <a:off x="448056" y="1944000"/>
            <a:ext cx="3452432" cy="4006800"/>
          </a:xfrm>
        </p:spPr>
        <p:txBody>
          <a:bodyPr vert="horz" wrap="square" lIns="0" tIns="0" rIns="91440" bIns="0" rtlCol="0">
            <a:normAutofit/>
          </a:bodyPr>
          <a:lstStyle/>
          <a:p>
            <a:pPr marL="285750" indent="-448056">
              <a:lnSpc>
                <a:spcPct val="140000"/>
              </a:lnSpc>
              <a:buFont typeface="Calibri Light" panose="020F0302020204030204" pitchFamily="34" charset="0"/>
              <a:buChar char="→"/>
            </a:pPr>
            <a:r>
              <a:rPr lang="en-US" dirty="0"/>
              <a:t>Top laner</a:t>
            </a:r>
          </a:p>
          <a:p>
            <a:pPr marL="285750" indent="-448056">
              <a:lnSpc>
                <a:spcPct val="140000"/>
              </a:lnSpc>
              <a:buFont typeface="Calibri Light" panose="020F0302020204030204" pitchFamily="34" charset="0"/>
              <a:buChar char="→"/>
            </a:pPr>
            <a:r>
              <a:rPr lang="en-US" dirty="0"/>
              <a:t>Mid laner</a:t>
            </a:r>
          </a:p>
          <a:p>
            <a:pPr marL="285750" indent="-448056">
              <a:lnSpc>
                <a:spcPct val="140000"/>
              </a:lnSpc>
              <a:buFont typeface="Calibri Light" panose="020F0302020204030204" pitchFamily="34" charset="0"/>
              <a:buChar char="→"/>
            </a:pPr>
            <a:r>
              <a:rPr lang="en-US" dirty="0"/>
              <a:t>Jungler</a:t>
            </a:r>
          </a:p>
          <a:p>
            <a:pPr marL="285750" indent="-448056">
              <a:lnSpc>
                <a:spcPct val="140000"/>
              </a:lnSpc>
              <a:buFont typeface="Calibri Light" panose="020F0302020204030204" pitchFamily="34" charset="0"/>
              <a:buChar char="→"/>
            </a:pPr>
            <a:r>
              <a:rPr lang="en-US" dirty="0"/>
              <a:t>ADC (Attack Damage Carry)</a:t>
            </a:r>
          </a:p>
          <a:p>
            <a:pPr marL="285750" indent="-448056">
              <a:lnSpc>
                <a:spcPct val="140000"/>
              </a:lnSpc>
              <a:buFont typeface="Calibri Light" panose="020F0302020204030204" pitchFamily="34" charset="0"/>
              <a:buChar char="→"/>
            </a:pPr>
            <a:r>
              <a:rPr lang="en-US" dirty="0"/>
              <a:t>Support</a:t>
            </a:r>
          </a:p>
        </p:txBody>
      </p:sp>
      <p:pic>
        <p:nvPicPr>
          <p:cNvPr id="4100" name="Picture 4" descr="Summoner's Rift -the stage where each game of League of Legends occurs. |  Download Scientific Diagram">
            <a:extLst>
              <a:ext uri="{FF2B5EF4-FFF2-40B4-BE49-F238E27FC236}">
                <a16:creationId xmlns:a16="http://schemas.microsoft.com/office/drawing/2014/main" id="{0E78BBAA-8F75-CE4D-A86F-7FAAA715DA1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l="9454" r="7143" b="-1"/>
          <a:stretch/>
        </p:blipFill>
        <p:spPr bwMode="auto">
          <a:xfrm>
            <a:off x="4367213" y="450000"/>
            <a:ext cx="7381375" cy="55080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B78FA3E-4B0F-F3E5-8709-6ABE02B2559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281" t="12812" r="54543" b="48262"/>
          <a:stretch/>
        </p:blipFill>
        <p:spPr bwMode="auto">
          <a:xfrm>
            <a:off x="6515690" y="1453542"/>
            <a:ext cx="597143" cy="983929"/>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a:extLst>
              <a:ext uri="{FF2B5EF4-FFF2-40B4-BE49-F238E27FC236}">
                <a16:creationId xmlns:a16="http://schemas.microsoft.com/office/drawing/2014/main" id="{ADE2AB61-428A-37D5-EFF7-553B0C41DF2F}"/>
              </a:ext>
            </a:extLst>
          </p:cNvPr>
          <p:cNvPicPr>
            <a:picLocks noChangeAspect="1"/>
          </p:cNvPicPr>
          <p:nvPr/>
        </p:nvPicPr>
        <p:blipFill>
          <a:blip r:embed="rId4"/>
          <a:stretch>
            <a:fillRect/>
          </a:stretch>
        </p:blipFill>
        <p:spPr>
          <a:xfrm>
            <a:off x="8888738" y="3429000"/>
            <a:ext cx="622519" cy="746546"/>
          </a:xfrm>
          <a:prstGeom prst="rect">
            <a:avLst/>
          </a:prstGeom>
        </p:spPr>
      </p:pic>
    </p:spTree>
    <p:extLst>
      <p:ext uri="{BB962C8B-B14F-4D97-AF65-F5344CB8AC3E}">
        <p14:creationId xmlns:p14="http://schemas.microsoft.com/office/powerpoint/2010/main" val="37411931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7">
            <a:extLst>
              <a:ext uri="{FF2B5EF4-FFF2-40B4-BE49-F238E27FC236}">
                <a16:creationId xmlns:a16="http://schemas.microsoft.com/office/drawing/2014/main" id="{EBC95D3F-C52F-4F07-95D4-836E1078E5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0795" cap="flat" cmpd="sng" algn="ctr">
            <a:noFill/>
            <a:prstDash val="solid"/>
          </a:ln>
          <a:effectLst/>
          <a:extLst>
            <a:ext uri="{91240B29-F687-4F45-9708-019B960494DF}">
              <a14:hiddenLine xmlns:a14="http://schemas.microsoft.com/office/drawing/2010/main" w="10795"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9629774C-8CCC-95A6-7E67-BC153C3473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7238" y="0"/>
            <a:ext cx="1067593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3431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B9144F9C-6F12-451D-9954-9A30E8436D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80E7BC7-5CD3-C566-FF1F-8EDECBB66162}"/>
              </a:ext>
            </a:extLst>
          </p:cNvPr>
          <p:cNvSpPr>
            <a:spLocks noGrp="1"/>
          </p:cNvSpPr>
          <p:nvPr>
            <p:ph type="title"/>
          </p:nvPr>
        </p:nvSpPr>
        <p:spPr>
          <a:xfrm>
            <a:off x="448056" y="388800"/>
            <a:ext cx="3452432" cy="860400"/>
          </a:xfrm>
        </p:spPr>
        <p:txBody>
          <a:bodyPr vert="horz" wrap="square" lIns="0" tIns="0" rIns="0" bIns="0" rtlCol="0" anchor="b">
            <a:normAutofit/>
          </a:bodyPr>
          <a:lstStyle/>
          <a:p>
            <a:pPr>
              <a:lnSpc>
                <a:spcPct val="100000"/>
              </a:lnSpc>
            </a:pPr>
            <a:r>
              <a:rPr lang="en-US"/>
              <a:t>Champion Sub-Roles</a:t>
            </a:r>
          </a:p>
        </p:txBody>
      </p:sp>
      <p:cxnSp>
        <p:nvCxnSpPr>
          <p:cNvPr id="5129" name="Straight Connector 5128">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3454116"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4" name="Marcador de texto 3">
            <a:extLst>
              <a:ext uri="{FF2B5EF4-FFF2-40B4-BE49-F238E27FC236}">
                <a16:creationId xmlns:a16="http://schemas.microsoft.com/office/drawing/2014/main" id="{F0A73BBB-DF0D-63A7-015A-BD4CF65F735E}"/>
              </a:ext>
            </a:extLst>
          </p:cNvPr>
          <p:cNvSpPr>
            <a:spLocks noGrp="1"/>
          </p:cNvSpPr>
          <p:nvPr>
            <p:ph type="body" sz="half" idx="2"/>
          </p:nvPr>
        </p:nvSpPr>
        <p:spPr>
          <a:xfrm>
            <a:off x="448056" y="1944000"/>
            <a:ext cx="3452432" cy="4006800"/>
          </a:xfrm>
        </p:spPr>
        <p:txBody>
          <a:bodyPr vert="horz" wrap="square" lIns="0" tIns="0" rIns="91440" bIns="0" rtlCol="0">
            <a:normAutofit/>
          </a:bodyPr>
          <a:lstStyle/>
          <a:p>
            <a:pPr marL="285750" indent="-448056">
              <a:lnSpc>
                <a:spcPct val="130000"/>
              </a:lnSpc>
              <a:buFont typeface="Calibri Light" panose="020F0302020204030204" pitchFamily="34" charset="0"/>
              <a:buChar char="→"/>
            </a:pPr>
            <a:r>
              <a:rPr lang="en-US" sz="1500" b="1" dirty="0"/>
              <a:t>Tank: </a:t>
            </a:r>
            <a:r>
              <a:rPr lang="en-US" sz="1500" dirty="0"/>
              <a:t>Absorbs a lot of damage and protects teammates. </a:t>
            </a:r>
          </a:p>
          <a:p>
            <a:pPr marL="285750" indent="-448056">
              <a:lnSpc>
                <a:spcPct val="130000"/>
              </a:lnSpc>
              <a:buFont typeface="Calibri Light" panose="020F0302020204030204" pitchFamily="34" charset="0"/>
              <a:buChar char="→"/>
            </a:pPr>
            <a:r>
              <a:rPr lang="en-US" sz="1500" b="1" dirty="0"/>
              <a:t>Fighter (Bruiser): </a:t>
            </a:r>
            <a:r>
              <a:rPr lang="en-US" sz="1500" dirty="0"/>
              <a:t>Balanced between damage and defense. </a:t>
            </a:r>
          </a:p>
          <a:p>
            <a:pPr marL="285750" indent="-448056">
              <a:lnSpc>
                <a:spcPct val="130000"/>
              </a:lnSpc>
              <a:buFont typeface="Calibri Light" panose="020F0302020204030204" pitchFamily="34" charset="0"/>
              <a:buChar char="→"/>
            </a:pPr>
            <a:r>
              <a:rPr lang="en-US" sz="1500" b="1" dirty="0"/>
              <a:t>Mage: </a:t>
            </a:r>
            <a:r>
              <a:rPr lang="en-US" sz="1500" dirty="0"/>
              <a:t>Uses magic damage from long range. </a:t>
            </a:r>
          </a:p>
          <a:p>
            <a:pPr marL="285750" indent="-448056">
              <a:lnSpc>
                <a:spcPct val="130000"/>
              </a:lnSpc>
              <a:buFont typeface="Calibri Light" panose="020F0302020204030204" pitchFamily="34" charset="0"/>
              <a:buChar char="→"/>
            </a:pPr>
            <a:r>
              <a:rPr lang="en-US" sz="1500" b="1" dirty="0"/>
              <a:t>Assassin: </a:t>
            </a:r>
            <a:r>
              <a:rPr lang="en-US" sz="1500" dirty="0"/>
              <a:t>Deals high damage and can kill quickly. </a:t>
            </a:r>
          </a:p>
          <a:p>
            <a:pPr marL="285750" indent="-448056">
              <a:lnSpc>
                <a:spcPct val="130000"/>
              </a:lnSpc>
              <a:buFont typeface="Calibri Light" panose="020F0302020204030204" pitchFamily="34" charset="0"/>
              <a:buChar char="→"/>
            </a:pPr>
            <a:r>
              <a:rPr lang="en-US" sz="1500" b="1" dirty="0"/>
              <a:t>Marksman: </a:t>
            </a:r>
            <a:r>
              <a:rPr lang="en-US" sz="1500" dirty="0"/>
              <a:t>Ranged physical damage dealer. </a:t>
            </a:r>
          </a:p>
          <a:p>
            <a:pPr marL="285750" indent="-448056">
              <a:lnSpc>
                <a:spcPct val="130000"/>
              </a:lnSpc>
              <a:buFont typeface="Calibri Light" panose="020F0302020204030204" pitchFamily="34" charset="0"/>
              <a:buChar char="→"/>
            </a:pPr>
            <a:r>
              <a:rPr lang="en-US" sz="1500" b="1" dirty="0"/>
              <a:t>Enchanter: </a:t>
            </a:r>
            <a:r>
              <a:rPr lang="en-US" sz="1500" dirty="0"/>
              <a:t>Heals and buffs allies. </a:t>
            </a:r>
          </a:p>
        </p:txBody>
      </p:sp>
      <p:pic>
        <p:nvPicPr>
          <p:cNvPr id="5122" name="Picture 2" descr="Team Roles Guide | Beginner | League of Legends">
            <a:extLst>
              <a:ext uri="{FF2B5EF4-FFF2-40B4-BE49-F238E27FC236}">
                <a16:creationId xmlns:a16="http://schemas.microsoft.com/office/drawing/2014/main" id="{52D0EF6B-CC87-E70D-E767-9FAE73B4CA8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l="9006" r="15612"/>
          <a:stretch/>
        </p:blipFill>
        <p:spPr bwMode="auto">
          <a:xfrm>
            <a:off x="4367213" y="450000"/>
            <a:ext cx="7381375" cy="550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6352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231" name="Rectangle 8226">
            <a:extLst>
              <a:ext uri="{FF2B5EF4-FFF2-40B4-BE49-F238E27FC236}">
                <a16:creationId xmlns:a16="http://schemas.microsoft.com/office/drawing/2014/main" id="{192E4E9A-E992-419C-B03A-5686FEC1DB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5A68BCD-2AAE-FEF4-C0FA-D1C3BC87ED96}"/>
              </a:ext>
            </a:extLst>
          </p:cNvPr>
          <p:cNvSpPr>
            <a:spLocks noGrp="1"/>
          </p:cNvSpPr>
          <p:nvPr>
            <p:ph type="title"/>
          </p:nvPr>
        </p:nvSpPr>
        <p:spPr>
          <a:xfrm>
            <a:off x="448056" y="388800"/>
            <a:ext cx="11300532" cy="986400"/>
          </a:xfrm>
        </p:spPr>
        <p:txBody>
          <a:bodyPr vert="horz" wrap="square" lIns="0" tIns="0" rIns="0" bIns="0" rtlCol="0" anchor="b">
            <a:normAutofit/>
          </a:bodyPr>
          <a:lstStyle/>
          <a:p>
            <a:pPr>
              <a:lnSpc>
                <a:spcPct val="100000"/>
              </a:lnSpc>
            </a:pPr>
            <a:r>
              <a:rPr lang="en-US" sz="6400"/>
              <a:t>The Lore – Runeterra</a:t>
            </a:r>
          </a:p>
        </p:txBody>
      </p:sp>
      <p:cxnSp>
        <p:nvCxnSpPr>
          <p:cNvPr id="8232" name="Straight Connector 8228">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113004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pic>
        <p:nvPicPr>
          <p:cNvPr id="8198" name="Picture 6" descr="The art of League of Legends ❤️ Realms of Runeterra | Artbook">
            <a:extLst>
              <a:ext uri="{FF2B5EF4-FFF2-40B4-BE49-F238E27FC236}">
                <a16:creationId xmlns:a16="http://schemas.microsoft.com/office/drawing/2014/main" id="{DBA0C923-A06D-DC7D-3262-E77ADF8F88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579" b="19770"/>
          <a:stretch/>
        </p:blipFill>
        <p:spPr bwMode="auto">
          <a:xfrm>
            <a:off x="449999" y="2059200"/>
            <a:ext cx="7374789" cy="38916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1">
            <a:extLst>
              <a:ext uri="{FF2B5EF4-FFF2-40B4-BE49-F238E27FC236}">
                <a16:creationId xmlns:a16="http://schemas.microsoft.com/office/drawing/2014/main" id="{2387F6EA-7112-100C-B08C-129CF2CCA053}"/>
              </a:ext>
            </a:extLst>
          </p:cNvPr>
          <p:cNvSpPr>
            <a:spLocks noGrp="1" noChangeArrowheads="1"/>
          </p:cNvSpPr>
          <p:nvPr>
            <p:ph type="body" sz="half" idx="2"/>
          </p:nvPr>
        </p:nvSpPr>
        <p:spPr bwMode="auto">
          <a:xfrm>
            <a:off x="8256588" y="1944000"/>
            <a:ext cx="3490212" cy="40068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91440" bIns="0" numCol="1" rtlCol="0" anchorCtr="0" compatLnSpc="1">
            <a:prstTxWarp prst="textNoShape">
              <a:avLst/>
            </a:prstTxWarp>
            <a:normAutofit/>
          </a:bodyPr>
          <a:lstStyle/>
          <a:p>
            <a:pPr marR="0" lvl="0" indent="-448056" fontAlgn="base">
              <a:lnSpc>
                <a:spcPct val="130000"/>
              </a:lnSpc>
              <a:spcBef>
                <a:spcPct val="0"/>
              </a:spcBef>
              <a:spcAft>
                <a:spcPts val="600"/>
              </a:spcAft>
              <a:buClrTx/>
              <a:buSzTx/>
              <a:buFont typeface="Calibri Light" panose="020F0302020204030204" pitchFamily="34" charset="0"/>
              <a:buChar char="→"/>
              <a:tabLst/>
            </a:pPr>
            <a:r>
              <a:rPr kumimoji="0" lang="en-US" altLang="es-ES" sz="1400" b="0" i="0" u="none" strike="noStrike" cap="none" normalizeH="0" baseline="0">
                <a:ln>
                  <a:noFill/>
                </a:ln>
                <a:effectLst/>
              </a:rPr>
              <a:t>Demacia</a:t>
            </a:r>
          </a:p>
          <a:p>
            <a:pPr marR="0" lvl="0" indent="-448056" fontAlgn="base">
              <a:lnSpc>
                <a:spcPct val="130000"/>
              </a:lnSpc>
              <a:spcBef>
                <a:spcPct val="0"/>
              </a:spcBef>
              <a:spcAft>
                <a:spcPts val="600"/>
              </a:spcAft>
              <a:buClrTx/>
              <a:buSzTx/>
              <a:buFont typeface="Calibri Light" panose="020F0302020204030204" pitchFamily="34" charset="0"/>
              <a:buChar char="→"/>
              <a:tabLst/>
            </a:pPr>
            <a:r>
              <a:rPr kumimoji="0" lang="en-US" altLang="es-ES" sz="1400" b="0" i="0" u="none" strike="noStrike" cap="none" normalizeH="0" baseline="0">
                <a:ln>
                  <a:noFill/>
                </a:ln>
                <a:effectLst/>
              </a:rPr>
              <a:t>NoxusIonia</a:t>
            </a:r>
          </a:p>
          <a:p>
            <a:pPr marR="0" lvl="0" indent="-448056" fontAlgn="base">
              <a:lnSpc>
                <a:spcPct val="130000"/>
              </a:lnSpc>
              <a:spcBef>
                <a:spcPct val="0"/>
              </a:spcBef>
              <a:spcAft>
                <a:spcPts val="600"/>
              </a:spcAft>
              <a:buClrTx/>
              <a:buSzTx/>
              <a:buFont typeface="Calibri Light" panose="020F0302020204030204" pitchFamily="34" charset="0"/>
              <a:buChar char="→"/>
              <a:tabLst/>
            </a:pPr>
            <a:r>
              <a:rPr kumimoji="0" lang="en-US" altLang="es-ES" sz="1400" b="0" i="0" u="none" strike="noStrike" cap="none" normalizeH="0" baseline="0">
                <a:ln>
                  <a:noFill/>
                </a:ln>
                <a:effectLst/>
              </a:rPr>
              <a:t>Piltover &amp; Zaun</a:t>
            </a:r>
          </a:p>
          <a:p>
            <a:pPr marR="0" lvl="0" indent="-448056" fontAlgn="base">
              <a:lnSpc>
                <a:spcPct val="130000"/>
              </a:lnSpc>
              <a:spcBef>
                <a:spcPct val="0"/>
              </a:spcBef>
              <a:spcAft>
                <a:spcPts val="600"/>
              </a:spcAft>
              <a:buClrTx/>
              <a:buSzTx/>
              <a:buFont typeface="Calibri Light" panose="020F0302020204030204" pitchFamily="34" charset="0"/>
              <a:buChar char="→"/>
              <a:tabLst/>
            </a:pPr>
            <a:r>
              <a:rPr kumimoji="0" lang="en-US" altLang="es-ES" sz="1400" b="0" i="0" u="none" strike="noStrike" cap="none" normalizeH="0" baseline="0">
                <a:ln>
                  <a:noFill/>
                </a:ln>
                <a:effectLst/>
              </a:rPr>
              <a:t>Freljord</a:t>
            </a:r>
          </a:p>
          <a:p>
            <a:pPr marR="0" lvl="0" indent="-448056" fontAlgn="base">
              <a:lnSpc>
                <a:spcPct val="130000"/>
              </a:lnSpc>
              <a:spcBef>
                <a:spcPct val="0"/>
              </a:spcBef>
              <a:spcAft>
                <a:spcPts val="600"/>
              </a:spcAft>
              <a:buClrTx/>
              <a:buSzTx/>
              <a:buFont typeface="Calibri Light" panose="020F0302020204030204" pitchFamily="34" charset="0"/>
              <a:buChar char="→"/>
              <a:tabLst/>
            </a:pPr>
            <a:r>
              <a:rPr kumimoji="0" lang="en-US" altLang="es-ES" sz="1400" b="0" i="0" u="none" strike="noStrike" cap="none" normalizeH="0" baseline="0">
                <a:ln>
                  <a:noFill/>
                </a:ln>
                <a:effectLst/>
              </a:rPr>
              <a:t>Bandle City</a:t>
            </a:r>
          </a:p>
          <a:p>
            <a:pPr marR="0" lvl="0" indent="-448056" fontAlgn="base">
              <a:lnSpc>
                <a:spcPct val="130000"/>
              </a:lnSpc>
              <a:spcBef>
                <a:spcPct val="0"/>
              </a:spcBef>
              <a:spcAft>
                <a:spcPts val="600"/>
              </a:spcAft>
              <a:buClrTx/>
              <a:buSzTx/>
              <a:buFont typeface="Calibri Light" panose="020F0302020204030204" pitchFamily="34" charset="0"/>
              <a:buChar char="→"/>
              <a:tabLst/>
            </a:pPr>
            <a:r>
              <a:rPr kumimoji="0" lang="en-US" altLang="es-ES" sz="1400" b="0" i="0" u="none" strike="noStrike" cap="none" normalizeH="0" baseline="0">
                <a:ln>
                  <a:noFill/>
                </a:ln>
                <a:effectLst/>
              </a:rPr>
              <a:t>Bilgewater</a:t>
            </a:r>
          </a:p>
          <a:p>
            <a:pPr marR="0" lvl="0" indent="-448056" fontAlgn="base">
              <a:lnSpc>
                <a:spcPct val="130000"/>
              </a:lnSpc>
              <a:spcBef>
                <a:spcPct val="0"/>
              </a:spcBef>
              <a:spcAft>
                <a:spcPts val="600"/>
              </a:spcAft>
              <a:buClrTx/>
              <a:buSzTx/>
              <a:buFont typeface="Calibri Light" panose="020F0302020204030204" pitchFamily="34" charset="0"/>
              <a:buChar char="→"/>
              <a:tabLst/>
            </a:pPr>
            <a:r>
              <a:rPr kumimoji="0" lang="en-US" altLang="es-ES" sz="1400" b="0" i="0" u="none" strike="noStrike" cap="none" normalizeH="0" baseline="0">
                <a:ln>
                  <a:noFill/>
                </a:ln>
                <a:effectLst/>
              </a:rPr>
              <a:t>Targon</a:t>
            </a:r>
          </a:p>
          <a:p>
            <a:pPr marR="0" lvl="0" indent="-448056" fontAlgn="base">
              <a:lnSpc>
                <a:spcPct val="130000"/>
              </a:lnSpc>
              <a:spcBef>
                <a:spcPct val="0"/>
              </a:spcBef>
              <a:spcAft>
                <a:spcPts val="600"/>
              </a:spcAft>
              <a:buClrTx/>
              <a:buSzTx/>
              <a:buFont typeface="Calibri Light" panose="020F0302020204030204" pitchFamily="34" charset="0"/>
              <a:buChar char="→"/>
              <a:tabLst/>
            </a:pPr>
            <a:r>
              <a:rPr kumimoji="0" lang="en-US" altLang="es-ES" sz="1400" b="0" i="0" u="none" strike="noStrike" cap="none" normalizeH="0" baseline="0">
                <a:ln>
                  <a:noFill/>
                </a:ln>
                <a:effectLst/>
              </a:rPr>
              <a:t>Shurima</a:t>
            </a:r>
          </a:p>
          <a:p>
            <a:pPr marR="0" lvl="0" indent="-448056" fontAlgn="base">
              <a:lnSpc>
                <a:spcPct val="130000"/>
              </a:lnSpc>
              <a:spcBef>
                <a:spcPct val="0"/>
              </a:spcBef>
              <a:spcAft>
                <a:spcPts val="600"/>
              </a:spcAft>
              <a:buClrTx/>
              <a:buSzTx/>
              <a:buFont typeface="Calibri Light" panose="020F0302020204030204" pitchFamily="34" charset="0"/>
              <a:buChar char="→"/>
              <a:tabLst/>
            </a:pPr>
            <a:r>
              <a:rPr kumimoji="0" lang="en-US" altLang="es-ES" sz="1400" b="0" i="0" u="none" strike="noStrike" cap="none" normalizeH="0" baseline="0">
                <a:ln>
                  <a:noFill/>
                </a:ln>
                <a:effectLst/>
              </a:rPr>
              <a:t>The VoidShadow </a:t>
            </a:r>
          </a:p>
          <a:p>
            <a:pPr marR="0" lvl="0" indent="-448056" fontAlgn="base">
              <a:lnSpc>
                <a:spcPct val="130000"/>
              </a:lnSpc>
              <a:spcBef>
                <a:spcPct val="0"/>
              </a:spcBef>
              <a:spcAft>
                <a:spcPts val="600"/>
              </a:spcAft>
              <a:buClrTx/>
              <a:buSzTx/>
              <a:buFont typeface="Calibri Light" panose="020F0302020204030204" pitchFamily="34" charset="0"/>
              <a:buChar char="→"/>
              <a:tabLst/>
            </a:pPr>
            <a:r>
              <a:rPr kumimoji="0" lang="en-US" altLang="es-ES" sz="1400" b="0" i="0" u="none" strike="noStrike" cap="none" normalizeH="0" baseline="0">
                <a:ln>
                  <a:noFill/>
                </a:ln>
                <a:effectLst/>
              </a:rPr>
              <a:t>Isles</a:t>
            </a:r>
          </a:p>
          <a:p>
            <a:pPr marR="0" lvl="0" indent="-448056" fontAlgn="base">
              <a:lnSpc>
                <a:spcPct val="130000"/>
              </a:lnSpc>
              <a:spcBef>
                <a:spcPct val="0"/>
              </a:spcBef>
              <a:spcAft>
                <a:spcPts val="600"/>
              </a:spcAft>
              <a:buClrTx/>
              <a:buSzTx/>
              <a:buFont typeface="Calibri Light" panose="020F0302020204030204" pitchFamily="34" charset="0"/>
              <a:buChar char="→"/>
              <a:tabLst/>
            </a:pPr>
            <a:r>
              <a:rPr kumimoji="0" lang="en-US" altLang="es-ES" sz="1400" b="0" i="0" u="none" strike="noStrike" cap="none" normalizeH="0" baseline="0">
                <a:ln>
                  <a:noFill/>
                </a:ln>
                <a:effectLst/>
              </a:rPr>
              <a:t>Ixtal</a:t>
            </a:r>
          </a:p>
        </p:txBody>
      </p:sp>
    </p:spTree>
    <p:extLst>
      <p:ext uri="{BB962C8B-B14F-4D97-AF65-F5344CB8AC3E}">
        <p14:creationId xmlns:p14="http://schemas.microsoft.com/office/powerpoint/2010/main" val="3788343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208" name="Rectangle 7207">
            <a:extLst>
              <a:ext uri="{FF2B5EF4-FFF2-40B4-BE49-F238E27FC236}">
                <a16:creationId xmlns:a16="http://schemas.microsoft.com/office/drawing/2014/main" id="{51D9D766-3B0F-47FE-96C2-31AB8A958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7A59161-5D84-394C-8FD2-31DFE3CDCFCF}"/>
              </a:ext>
            </a:extLst>
          </p:cNvPr>
          <p:cNvSpPr>
            <a:spLocks noGrp="1"/>
          </p:cNvSpPr>
          <p:nvPr>
            <p:ph type="title"/>
          </p:nvPr>
        </p:nvSpPr>
        <p:spPr>
          <a:xfrm>
            <a:off x="448056" y="388800"/>
            <a:ext cx="3452432" cy="860400"/>
          </a:xfrm>
        </p:spPr>
        <p:txBody>
          <a:bodyPr vert="horz" wrap="square" lIns="0" tIns="0" rIns="0" bIns="0" rtlCol="0" anchor="b">
            <a:normAutofit/>
          </a:bodyPr>
          <a:lstStyle/>
          <a:p>
            <a:pPr>
              <a:lnSpc>
                <a:spcPct val="100000"/>
              </a:lnSpc>
            </a:pPr>
            <a:r>
              <a:rPr lang="en-US"/>
              <a:t>My main Champions</a:t>
            </a:r>
          </a:p>
        </p:txBody>
      </p:sp>
      <p:cxnSp>
        <p:nvCxnSpPr>
          <p:cNvPr id="7210" name="Straight Connector 7209">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3454116"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4" name="Marcador de texto 3">
            <a:extLst>
              <a:ext uri="{FF2B5EF4-FFF2-40B4-BE49-F238E27FC236}">
                <a16:creationId xmlns:a16="http://schemas.microsoft.com/office/drawing/2014/main" id="{3EF7D133-27A7-DCA1-E142-B9DD4ADA7FCD}"/>
              </a:ext>
            </a:extLst>
          </p:cNvPr>
          <p:cNvSpPr>
            <a:spLocks noGrp="1"/>
          </p:cNvSpPr>
          <p:nvPr>
            <p:ph type="body" sz="half" idx="2"/>
          </p:nvPr>
        </p:nvSpPr>
        <p:spPr>
          <a:xfrm>
            <a:off x="448056" y="1944000"/>
            <a:ext cx="3452432" cy="4006800"/>
          </a:xfrm>
        </p:spPr>
        <p:txBody>
          <a:bodyPr vert="horz" wrap="square" lIns="0" tIns="0" rIns="91440" bIns="0" rtlCol="0">
            <a:normAutofit/>
          </a:bodyPr>
          <a:lstStyle/>
          <a:p>
            <a:pPr marL="285750" indent="-448056">
              <a:lnSpc>
                <a:spcPct val="140000"/>
              </a:lnSpc>
              <a:buFont typeface="Calibri Light" panose="020F0302020204030204" pitchFamily="34" charset="0"/>
              <a:buChar char="→"/>
            </a:pPr>
            <a:r>
              <a:rPr lang="en-US" dirty="0"/>
              <a:t>Nautilus: tank, control, from the ocean</a:t>
            </a:r>
            <a:endParaRPr lang="en-US"/>
          </a:p>
          <a:p>
            <a:pPr marL="285750" indent="-448056">
              <a:lnSpc>
                <a:spcPct val="140000"/>
              </a:lnSpc>
              <a:buFont typeface="Calibri Light" panose="020F0302020204030204" pitchFamily="34" charset="0"/>
              <a:buChar char="→"/>
            </a:pPr>
            <a:r>
              <a:rPr lang="en-US" dirty="0"/>
              <a:t>Senna: ranged support, light and shadow</a:t>
            </a:r>
            <a:endParaRPr lang="en-US"/>
          </a:p>
        </p:txBody>
      </p:sp>
      <p:pic>
        <p:nvPicPr>
          <p:cNvPr id="7176" name="Picture 8" descr="Senna - Liquipedia League of Legends Wiki">
            <a:extLst>
              <a:ext uri="{FF2B5EF4-FFF2-40B4-BE49-F238E27FC236}">
                <a16:creationId xmlns:a16="http://schemas.microsoft.com/office/drawing/2014/main" id="{E0707166-37A8-AAC2-8846-E7EE4F0EF9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1" b="15867"/>
          <a:stretch/>
        </p:blipFill>
        <p:spPr bwMode="auto">
          <a:xfrm>
            <a:off x="4367214" y="450001"/>
            <a:ext cx="3600687" cy="5508001"/>
          </a:xfrm>
          <a:custGeom>
            <a:avLst/>
            <a:gdLst/>
            <a:ahLst/>
            <a:cxnLst/>
            <a:rect l="l" t="t" r="r" b="b"/>
            <a:pathLst>
              <a:path w="3600687" h="5508001">
                <a:moveTo>
                  <a:pt x="0" y="0"/>
                </a:moveTo>
                <a:lnTo>
                  <a:pt x="3600687" y="0"/>
                </a:lnTo>
                <a:lnTo>
                  <a:pt x="3600687" y="5508001"/>
                </a:lnTo>
                <a:lnTo>
                  <a:pt x="0" y="5508000"/>
                </a:lnTo>
                <a:close/>
              </a:path>
            </a:pathLst>
          </a:custGeom>
          <a:noFill/>
          <a:extLst>
            <a:ext uri="{909E8E84-426E-40DD-AFC4-6F175D3DCCD1}">
              <a14:hiddenFill xmlns:a14="http://schemas.microsoft.com/office/drawing/2010/main">
                <a:solidFill>
                  <a:srgbClr val="FFFFFF"/>
                </a:solidFill>
              </a14:hiddenFill>
            </a:ext>
          </a:extLst>
        </p:spPr>
      </p:pic>
      <p:pic>
        <p:nvPicPr>
          <p:cNvPr id="7174" name="Picture 6" descr="Nautilus - Liquipedia League of Legends Wiki">
            <a:extLst>
              <a:ext uri="{FF2B5EF4-FFF2-40B4-BE49-F238E27FC236}">
                <a16:creationId xmlns:a16="http://schemas.microsoft.com/office/drawing/2014/main" id="{BD514F7B-5379-A149-5CFF-733E37F6CC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1" b="15867"/>
          <a:stretch/>
        </p:blipFill>
        <p:spPr bwMode="auto">
          <a:xfrm>
            <a:off x="8147900" y="450001"/>
            <a:ext cx="3600689" cy="5508001"/>
          </a:xfrm>
          <a:custGeom>
            <a:avLst/>
            <a:gdLst/>
            <a:ahLst/>
            <a:cxnLst/>
            <a:rect l="l" t="t" r="r" b="b"/>
            <a:pathLst>
              <a:path w="3600689" h="5508001">
                <a:moveTo>
                  <a:pt x="0" y="0"/>
                </a:moveTo>
                <a:lnTo>
                  <a:pt x="3600689" y="1"/>
                </a:lnTo>
                <a:lnTo>
                  <a:pt x="3600689" y="5508001"/>
                </a:lnTo>
                <a:lnTo>
                  <a:pt x="0" y="5508001"/>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0507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6060ED-BC2A-EFEA-9BE7-EFA80031E7F5}"/>
              </a:ext>
            </a:extLst>
          </p:cNvPr>
          <p:cNvSpPr>
            <a:spLocks noGrp="1"/>
          </p:cNvSpPr>
          <p:nvPr>
            <p:ph type="title"/>
          </p:nvPr>
        </p:nvSpPr>
        <p:spPr/>
        <p:txBody>
          <a:bodyPr/>
          <a:lstStyle/>
          <a:p>
            <a:r>
              <a:rPr lang="es-419" dirty="0"/>
              <a:t>Champions Lore</a:t>
            </a:r>
            <a:endParaRPr lang="es-ES" dirty="0"/>
          </a:p>
        </p:txBody>
      </p:sp>
      <p:sp>
        <p:nvSpPr>
          <p:cNvPr id="3" name="Marcador de contenido 2">
            <a:extLst>
              <a:ext uri="{FF2B5EF4-FFF2-40B4-BE49-F238E27FC236}">
                <a16:creationId xmlns:a16="http://schemas.microsoft.com/office/drawing/2014/main" id="{151B5010-B241-2CAC-4323-F71755ACF5AE}"/>
              </a:ext>
            </a:extLst>
          </p:cNvPr>
          <p:cNvSpPr>
            <a:spLocks noGrp="1"/>
          </p:cNvSpPr>
          <p:nvPr>
            <p:ph sz="half" idx="1"/>
          </p:nvPr>
        </p:nvSpPr>
        <p:spPr>
          <a:xfrm>
            <a:off x="448056" y="1258562"/>
            <a:ext cx="5431536" cy="2264026"/>
          </a:xfrm>
        </p:spPr>
        <p:txBody>
          <a:bodyPr>
            <a:normAutofit fontScale="92500" lnSpcReduction="10000"/>
          </a:bodyPr>
          <a:lstStyle/>
          <a:p>
            <a:r>
              <a:rPr lang="es-419" dirty="0" err="1"/>
              <a:t>Nautulus</a:t>
            </a:r>
            <a:r>
              <a:rPr lang="es-419" dirty="0"/>
              <a:t> </a:t>
            </a:r>
          </a:p>
          <a:p>
            <a:pPr marL="1944" indent="0">
              <a:buNone/>
            </a:pPr>
            <a:r>
              <a:rPr lang="en-US" dirty="0"/>
              <a:t>Once a sailor from the Blue Flame Isles, Nautilus was betrayed and dragged into the depths by a dark force. Now bound in massive armor, he rises from the sea to punish those who ignore the ocean’s call.</a:t>
            </a:r>
            <a:endParaRPr lang="es-ES" dirty="0"/>
          </a:p>
        </p:txBody>
      </p:sp>
      <p:sp>
        <p:nvSpPr>
          <p:cNvPr id="4" name="Marcador de contenido 3">
            <a:extLst>
              <a:ext uri="{FF2B5EF4-FFF2-40B4-BE49-F238E27FC236}">
                <a16:creationId xmlns:a16="http://schemas.microsoft.com/office/drawing/2014/main" id="{6E502D66-123A-27FC-3324-B65DEC6AD252}"/>
              </a:ext>
            </a:extLst>
          </p:cNvPr>
          <p:cNvSpPr>
            <a:spLocks noGrp="1"/>
          </p:cNvSpPr>
          <p:nvPr>
            <p:ph sz="half" idx="2"/>
          </p:nvPr>
        </p:nvSpPr>
        <p:spPr>
          <a:xfrm>
            <a:off x="6096000" y="1258562"/>
            <a:ext cx="5431536" cy="2425626"/>
          </a:xfrm>
        </p:spPr>
        <p:txBody>
          <a:bodyPr>
            <a:normAutofit fontScale="92500" lnSpcReduction="10000"/>
          </a:bodyPr>
          <a:lstStyle/>
          <a:p>
            <a:r>
              <a:rPr lang="es-419" dirty="0"/>
              <a:t>Senna</a:t>
            </a:r>
          </a:p>
          <a:p>
            <a:pPr marL="1944" indent="0">
              <a:buNone/>
            </a:pPr>
            <a:r>
              <a:rPr lang="en-US" dirty="0"/>
              <a:t>Cursed by the Black Mist since childhood, Senna joined the Sentinels and fought bravely until she was killed by Thresh. Years later, she freed herself from his lantern and now uses the Mist as a weapon to redeem lost souls.</a:t>
            </a:r>
            <a:endParaRPr lang="es-ES" dirty="0"/>
          </a:p>
        </p:txBody>
      </p:sp>
      <p:pic>
        <p:nvPicPr>
          <p:cNvPr id="9218" name="Picture 2" descr="Nautilus">
            <a:extLst>
              <a:ext uri="{FF2B5EF4-FFF2-40B4-BE49-F238E27FC236}">
                <a16:creationId xmlns:a16="http://schemas.microsoft.com/office/drawing/2014/main" id="{029BF0CC-0A14-394C-C5FF-4419A887C7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056" y="3617711"/>
            <a:ext cx="4621034" cy="272698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Pasiva oculta de Senna: así se activa la misión y así interactúa con Thresh  y Lucian - Movistar eSports">
            <a:extLst>
              <a:ext uri="{FF2B5EF4-FFF2-40B4-BE49-F238E27FC236}">
                <a16:creationId xmlns:a16="http://schemas.microsoft.com/office/drawing/2014/main" id="{600782BE-EBBD-5DD7-FCFE-2AC7B5EF65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3617711"/>
            <a:ext cx="4839979" cy="2722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5518938"/>
      </p:ext>
    </p:extLst>
  </p:cSld>
  <p:clrMapOvr>
    <a:masterClrMapping/>
  </p:clrMapOvr>
</p:sld>
</file>

<file path=ppt/theme/theme1.xml><?xml version="1.0" encoding="utf-8"?>
<a:theme xmlns:a="http://schemas.openxmlformats.org/drawingml/2006/main" name="ThinLineVTI">
  <a:themeElements>
    <a:clrScheme name="ThinLines Color Scheme">
      <a:dk1>
        <a:sysClr val="windowText" lastClr="000000"/>
      </a:dk1>
      <a:lt1>
        <a:sysClr val="window" lastClr="FFFFFF"/>
      </a:lt1>
      <a:dk2>
        <a:srgbClr val="000000"/>
      </a:dk2>
      <a:lt2>
        <a:srgbClr val="FFFFFF"/>
      </a:lt2>
      <a:accent1>
        <a:srgbClr val="00BAC8"/>
      </a:accent1>
      <a:accent2>
        <a:srgbClr val="794DFF"/>
      </a:accent2>
      <a:accent3>
        <a:srgbClr val="00D17D"/>
      </a:accent3>
      <a:accent4>
        <a:srgbClr val="404040"/>
      </a:accent4>
      <a:accent5>
        <a:srgbClr val="FE5D21"/>
      </a:accent5>
      <a:accent6>
        <a:srgbClr val="B3B3B3"/>
      </a:accent6>
      <a:hlink>
        <a:srgbClr val="3E8FF1"/>
      </a:hlink>
      <a:folHlink>
        <a:srgbClr val="939393"/>
      </a:folHlink>
    </a:clrScheme>
    <a:fontScheme name="Custom 3">
      <a:majorFont>
        <a:latin typeface="Bell MT"/>
        <a:ea typeface=""/>
        <a:cs typeface=""/>
      </a:majorFont>
      <a:minorFont>
        <a:latin typeface="Bell M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inLineVTI" id="{DA2A884B-D36C-4F63-9FE8-3C89F2B99A40}" vid="{62C1F77B-42AE-47B9-869B-5CE48C8ED84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496</TotalTime>
  <Words>323</Words>
  <Application>Microsoft Office PowerPoint</Application>
  <PresentationFormat>Panorámica</PresentationFormat>
  <Paragraphs>47</Paragraphs>
  <Slides>11</Slides>
  <Notes>3</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11</vt:i4>
      </vt:variant>
    </vt:vector>
  </HeadingPairs>
  <TitlesOfParts>
    <vt:vector size="16" baseType="lpstr">
      <vt:lpstr>Aptos</vt:lpstr>
      <vt:lpstr>Arial</vt:lpstr>
      <vt:lpstr>Bell MT</vt:lpstr>
      <vt:lpstr>Calibri Light</vt:lpstr>
      <vt:lpstr>ThinLineVTI</vt:lpstr>
      <vt:lpstr>LEAGUE OF LEGUENDS</vt:lpstr>
      <vt:lpstr>What is League of Legends?</vt:lpstr>
      <vt:lpstr>How is the Game Played?</vt:lpstr>
      <vt:lpstr>The Map and Lanes</vt:lpstr>
      <vt:lpstr>Presentación de PowerPoint</vt:lpstr>
      <vt:lpstr>Champion Sub-Roles</vt:lpstr>
      <vt:lpstr>The Lore – Runeterra</vt:lpstr>
      <vt:lpstr>My main Champions</vt:lpstr>
      <vt:lpstr>Champions Lore</vt:lpstr>
      <vt:lpstr>Why I Love League of Legends</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Alexander Guerrero Arias</dc:creator>
  <cp:lastModifiedBy>Alexander Guerrero Arias</cp:lastModifiedBy>
  <cp:revision>2</cp:revision>
  <dcterms:created xsi:type="dcterms:W3CDTF">2025-05-07T22:30:29Z</dcterms:created>
  <dcterms:modified xsi:type="dcterms:W3CDTF">2025-05-10T04:46:40Z</dcterms:modified>
</cp:coreProperties>
</file>

<file path=docProps/thumbnail.jpeg>
</file>